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8"/>
  </p:notesMasterIdLst>
  <p:sldIdLst>
    <p:sldId id="295" r:id="rId4"/>
    <p:sldId id="507" r:id="rId5"/>
    <p:sldId id="492" r:id="rId6"/>
    <p:sldId id="412" r:id="rId7"/>
    <p:sldId id="417" r:id="rId8"/>
    <p:sldId id="420" r:id="rId9"/>
    <p:sldId id="421" r:id="rId10"/>
    <p:sldId id="422" r:id="rId11"/>
    <p:sldId id="438" r:id="rId12"/>
    <p:sldId id="508" r:id="rId13"/>
    <p:sldId id="525" r:id="rId14"/>
    <p:sldId id="514" r:id="rId15"/>
    <p:sldId id="302" r:id="rId16"/>
    <p:sldId id="527" r:id="rId17"/>
    <p:sldId id="530" r:id="rId18"/>
    <p:sldId id="313" r:id="rId19"/>
    <p:sldId id="315" r:id="rId20"/>
    <p:sldId id="316" r:id="rId21"/>
    <p:sldId id="318" r:id="rId22"/>
    <p:sldId id="324" r:id="rId23"/>
    <p:sldId id="322" r:id="rId24"/>
    <p:sldId id="428" r:id="rId25"/>
    <p:sldId id="427" r:id="rId26"/>
    <p:sldId id="430" r:id="rId27"/>
    <p:sldId id="429" r:id="rId28"/>
    <p:sldId id="300" r:id="rId29"/>
    <p:sldId id="565" r:id="rId30"/>
    <p:sldId id="280" r:id="rId31"/>
    <p:sldId id="552" r:id="rId32"/>
    <p:sldId id="555" r:id="rId33"/>
    <p:sldId id="556" r:id="rId34"/>
    <p:sldId id="566" r:id="rId35"/>
    <p:sldId id="560" r:id="rId36"/>
    <p:sldId id="5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BE3BCE-50FB-1483-4292-9D9F28E63423}" name="Fraser Franco, Maxime" initials="FM" userId="S::ae491231@ens.uqam.ca::2731fdd6-640f-4176-ad14-4c5aa6e8d9f3" providerId="AD"/>
  <p188:author id="{D37BB4FD-81E4-D7CA-ACD1-88AACCD7ECAF}" name="Montiglio, Pierre-Olivier" initials="MPO" userId="S::montiglio.pierre-olivier@uqam.ca::2b6b8fa3-1adf-4133-8ff0-9ad8f8f390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34D9E-30F5-47AE-93E8-E44566E55D7A}" v="1" dt="2023-05-16T20:22:52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5491" autoAdjust="0"/>
  </p:normalViewPr>
  <p:slideViewPr>
    <p:cSldViewPr snapToGrid="0">
      <p:cViewPr varScale="1">
        <p:scale>
          <a:sx n="33" d="100"/>
          <a:sy n="33" d="100"/>
        </p:scale>
        <p:origin x="13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iglio, Pierre-Olivier" userId="2b6b8fa3-1adf-4133-8ff0-9ad8f8f39005" providerId="ADAL" clId="{CC9EDC52-B96C-4D2C-BE11-CC93CD962F5E}"/>
    <pc:docChg chg="custSel modSld">
      <pc:chgData name="Montiglio, Pierre-Olivier" userId="2b6b8fa3-1adf-4133-8ff0-9ad8f8f39005" providerId="ADAL" clId="{CC9EDC52-B96C-4D2C-BE11-CC93CD962F5E}" dt="2023-05-09T21:00:40.676" v="6082"/>
      <pc:docMkLst>
        <pc:docMk/>
      </pc:docMkLst>
      <pc:sldChg chg="modNotesTx">
        <pc:chgData name="Montiglio, Pierre-Olivier" userId="2b6b8fa3-1adf-4133-8ff0-9ad8f8f39005" providerId="ADAL" clId="{CC9EDC52-B96C-4D2C-BE11-CC93CD962F5E}" dt="2023-05-04T20:46:03.371" v="5962" actId="20577"/>
        <pc:sldMkLst>
          <pc:docMk/>
          <pc:sldMk cId="3890533486" sldId="268"/>
        </pc:sldMkLst>
      </pc:sldChg>
      <pc:sldChg chg="modSp mod modNotesTx">
        <pc:chgData name="Montiglio, Pierre-Olivier" userId="2b6b8fa3-1adf-4133-8ff0-9ad8f8f39005" providerId="ADAL" clId="{CC9EDC52-B96C-4D2C-BE11-CC93CD962F5E}" dt="2023-05-09T21:00:40.676" v="6082"/>
        <pc:sldMkLst>
          <pc:docMk/>
          <pc:sldMk cId="1972903725" sldId="269"/>
        </pc:sldMkLst>
        <pc:spChg chg="mod">
          <ac:chgData name="Montiglio, Pierre-Olivier" userId="2b6b8fa3-1adf-4133-8ff0-9ad8f8f39005" providerId="ADAL" clId="{CC9EDC52-B96C-4D2C-BE11-CC93CD962F5E}" dt="2023-05-09T21:00:40.676" v="6082"/>
          <ac:spMkLst>
            <pc:docMk/>
            <pc:sldMk cId="1972903725" sldId="269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22:45.548" v="1808" actId="20577"/>
        <pc:sldMkLst>
          <pc:docMk/>
          <pc:sldMk cId="423915905" sldId="273"/>
        </pc:sldMkLst>
      </pc:sldChg>
      <pc:sldChg chg="modNotesTx">
        <pc:chgData name="Montiglio, Pierre-Olivier" userId="2b6b8fa3-1adf-4133-8ff0-9ad8f8f39005" providerId="ADAL" clId="{CC9EDC52-B96C-4D2C-BE11-CC93CD962F5E}" dt="2023-05-04T20:27:00.375" v="2368" actId="20577"/>
        <pc:sldMkLst>
          <pc:docMk/>
          <pc:sldMk cId="2955988863" sldId="274"/>
        </pc:sldMkLst>
      </pc:sldChg>
      <pc:sldChg chg="modNotesTx">
        <pc:chgData name="Montiglio, Pierre-Olivier" userId="2b6b8fa3-1adf-4133-8ff0-9ad8f8f39005" providerId="ADAL" clId="{CC9EDC52-B96C-4D2C-BE11-CC93CD962F5E}" dt="2023-05-04T20:25:39.447" v="2189" actId="20577"/>
        <pc:sldMkLst>
          <pc:docMk/>
          <pc:sldMk cId="4223790480" sldId="275"/>
        </pc:sldMkLst>
      </pc:sldChg>
      <pc:sldChg chg="modNotesTx">
        <pc:chgData name="Montiglio, Pierre-Olivier" userId="2b6b8fa3-1adf-4133-8ff0-9ad8f8f39005" providerId="ADAL" clId="{CC9EDC52-B96C-4D2C-BE11-CC93CD962F5E}" dt="2023-05-04T20:28:29.269" v="2784" actId="20577"/>
        <pc:sldMkLst>
          <pc:docMk/>
          <pc:sldMk cId="2231389075" sldId="276"/>
        </pc:sldMkLst>
      </pc:sldChg>
      <pc:sldChg chg="modNotesTx">
        <pc:chgData name="Montiglio, Pierre-Olivier" userId="2b6b8fa3-1adf-4133-8ff0-9ad8f8f39005" providerId="ADAL" clId="{CC9EDC52-B96C-4D2C-BE11-CC93CD962F5E}" dt="2023-05-04T20:30:17.721" v="3121" actId="20577"/>
        <pc:sldMkLst>
          <pc:docMk/>
          <pc:sldMk cId="4239852043" sldId="277"/>
        </pc:sldMkLst>
      </pc:sldChg>
      <pc:sldChg chg="modNotesTx">
        <pc:chgData name="Montiglio, Pierre-Olivier" userId="2b6b8fa3-1adf-4133-8ff0-9ad8f8f39005" providerId="ADAL" clId="{CC9EDC52-B96C-4D2C-BE11-CC93CD962F5E}" dt="2023-05-04T20:21:11.299" v="1505" actId="20577"/>
        <pc:sldMkLst>
          <pc:docMk/>
          <pc:sldMk cId="1783262310" sldId="278"/>
        </pc:sldMkLst>
      </pc:sldChg>
      <pc:sldChg chg="modNotesTx">
        <pc:chgData name="Montiglio, Pierre-Olivier" userId="2b6b8fa3-1adf-4133-8ff0-9ad8f8f39005" providerId="ADAL" clId="{CC9EDC52-B96C-4D2C-BE11-CC93CD962F5E}" dt="2023-05-04T20:35:49.655" v="3938" actId="20577"/>
        <pc:sldMkLst>
          <pc:docMk/>
          <pc:sldMk cId="1624644338" sldId="280"/>
        </pc:sldMkLst>
      </pc:sldChg>
      <pc:sldChg chg="modNotesTx">
        <pc:chgData name="Montiglio, Pierre-Olivier" userId="2b6b8fa3-1adf-4133-8ff0-9ad8f8f39005" providerId="ADAL" clId="{CC9EDC52-B96C-4D2C-BE11-CC93CD962F5E}" dt="2023-05-04T20:02:46.426" v="5"/>
        <pc:sldMkLst>
          <pc:docMk/>
          <pc:sldMk cId="1239151489" sldId="284"/>
        </pc:sldMkLst>
      </pc:sldChg>
      <pc:sldChg chg="modSp mod modNotesTx">
        <pc:chgData name="Montiglio, Pierre-Olivier" userId="2b6b8fa3-1adf-4133-8ff0-9ad8f8f39005" providerId="ADAL" clId="{CC9EDC52-B96C-4D2C-BE11-CC93CD962F5E}" dt="2023-05-04T20:06:47.851" v="164" actId="20577"/>
        <pc:sldMkLst>
          <pc:docMk/>
          <pc:sldMk cId="819084976" sldId="285"/>
        </pc:sldMkLst>
        <pc:spChg chg="mod">
          <ac:chgData name="Montiglio, Pierre-Olivier" userId="2b6b8fa3-1adf-4133-8ff0-9ad8f8f39005" providerId="ADAL" clId="{CC9EDC52-B96C-4D2C-BE11-CC93CD962F5E}" dt="2023-05-04T20:02:22.249" v="1" actId="27636"/>
          <ac:spMkLst>
            <pc:docMk/>
            <pc:sldMk cId="819084976" sldId="285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37:03.114" v="4167" actId="20577"/>
        <pc:sldMkLst>
          <pc:docMk/>
          <pc:sldMk cId="1973437834" sldId="288"/>
        </pc:sldMkLst>
      </pc:sldChg>
      <pc:sldChg chg="modNotesTx">
        <pc:chgData name="Montiglio, Pierre-Olivier" userId="2b6b8fa3-1adf-4133-8ff0-9ad8f8f39005" providerId="ADAL" clId="{CC9EDC52-B96C-4D2C-BE11-CC93CD962F5E}" dt="2023-05-04T20:02:08.591" v="0"/>
        <pc:sldMkLst>
          <pc:docMk/>
          <pc:sldMk cId="926872971" sldId="289"/>
        </pc:sldMkLst>
      </pc:sldChg>
      <pc:sldChg chg="modNotesTx">
        <pc:chgData name="Montiglio, Pierre-Olivier" userId="2b6b8fa3-1adf-4133-8ff0-9ad8f8f39005" providerId="ADAL" clId="{CC9EDC52-B96C-4D2C-BE11-CC93CD962F5E}" dt="2023-05-04T20:11:20.009" v="172" actId="20577"/>
        <pc:sldMkLst>
          <pc:docMk/>
          <pc:sldMk cId="344394397" sldId="291"/>
        </pc:sldMkLst>
      </pc:sldChg>
    </pc:docChg>
  </pc:docChgLst>
  <pc:docChgLst>
    <pc:chgData name="Montiglio, Pierre-Olivier" userId="2b6b8fa3-1adf-4133-8ff0-9ad8f8f39005" providerId="ADAL" clId="{F65C2C96-9A73-46DE-AD45-1FC7FFED2D15}"/>
    <pc:docChg chg="undo custSel addSld delSld modSld modMainMaster">
      <pc:chgData name="Montiglio, Pierre-Olivier" userId="2b6b8fa3-1adf-4133-8ff0-9ad8f8f39005" providerId="ADAL" clId="{F65C2C96-9A73-46DE-AD45-1FC7FFED2D15}" dt="2023-04-05T22:24:30.593" v="12245" actId="14100"/>
      <pc:docMkLst>
        <pc:docMk/>
      </pc:docMkLst>
      <pc:sldChg chg="addSp modSp new mod">
        <pc:chgData name="Montiglio, Pierre-Olivier" userId="2b6b8fa3-1adf-4133-8ff0-9ad8f8f39005" providerId="ADAL" clId="{F65C2C96-9A73-46DE-AD45-1FC7FFED2D15}" dt="2023-04-05T21:51:52.955" v="1136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F65C2C96-9A73-46DE-AD45-1FC7FFED2D15}" dt="2023-04-05T21:51:52.955" v="11362" actId="2057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F65C2C96-9A73-46DE-AD45-1FC7FFED2D15}" dt="2023-04-04T00:28:33.977" v="7349" actId="14100"/>
          <ac:spMkLst>
            <pc:docMk/>
            <pc:sldMk cId="833065076" sldId="256"/>
            <ac:spMk id="3" creationId="{17723FED-3FA8-5C15-96AC-C68173F7042E}"/>
          </ac:spMkLst>
        </pc:spChg>
        <pc:spChg chg="add mod">
          <ac:chgData name="Montiglio, Pierre-Olivier" userId="2b6b8fa3-1adf-4133-8ff0-9ad8f8f39005" providerId="ADAL" clId="{F65C2C96-9A73-46DE-AD45-1FC7FFED2D15}" dt="2023-04-04T00:28:56.983" v="7398" actId="20577"/>
          <ac:spMkLst>
            <pc:docMk/>
            <pc:sldMk cId="833065076" sldId="256"/>
            <ac:spMk id="4" creationId="{0E4A4226-0288-B324-CB0C-DF45E5CA3438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1:52:51.949" v="11414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F65C2C96-9A73-46DE-AD45-1FC7FFED2D15}" dt="2023-04-03T23:38:32.993" v="3680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2:51.949" v="11414" actId="20577"/>
          <ac:spMkLst>
            <pc:docMk/>
            <pc:sldMk cId="2936844346" sldId="257"/>
            <ac:spMk id="3" creationId="{6A891A22-5685-7297-17AA-4AB76384B22D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2:02:50.957" v="11845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F65C2C96-9A73-46DE-AD45-1FC7FFED2D15}" dt="2023-04-04T00:25:28.236" v="6954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2:50.957" v="11845" actId="20577"/>
          <ac:spMkLst>
            <pc:docMk/>
            <pc:sldMk cId="3640952764" sldId="258"/>
            <ac:spMk id="3" creationId="{A2F17FD5-06DC-8561-8C4F-A434C88B8123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45:37.214" v="3881" actId="47"/>
        <pc:sldMkLst>
          <pc:docMk/>
          <pc:sldMk cId="3878320366" sldId="259"/>
        </pc:sldMkLst>
        <pc:spChg chg="mod">
          <ac:chgData name="Montiglio, Pierre-Olivier" userId="2b6b8fa3-1adf-4133-8ff0-9ad8f8f39005" providerId="ADAL" clId="{F65C2C96-9A73-46DE-AD45-1FC7FFED2D15}" dt="2023-04-03T23:45:21.016" v="3875" actId="21"/>
          <ac:spMkLst>
            <pc:docMk/>
            <pc:sldMk cId="3878320366" sldId="259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03:43.364" v="11848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F65C2C96-9A73-46DE-AD45-1FC7FFED2D15}" dt="2023-04-04T00:25:22.167" v="6950" actId="1035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3:43.364" v="11848" actId="20577"/>
          <ac:spMkLst>
            <pc:docMk/>
            <pc:sldMk cId="3645888200" sldId="260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1:10.958" v="11980" actId="15"/>
        <pc:sldMkLst>
          <pc:docMk/>
          <pc:sldMk cId="2263014692" sldId="261"/>
        </pc:sldMkLst>
        <pc:spChg chg="mod">
          <ac:chgData name="Montiglio, Pierre-Olivier" userId="2b6b8fa3-1adf-4133-8ff0-9ad8f8f39005" providerId="ADAL" clId="{F65C2C96-9A73-46DE-AD45-1FC7FFED2D15}" dt="2023-04-03T23:43:32.222" v="3821" actId="20577"/>
          <ac:spMkLst>
            <pc:docMk/>
            <pc:sldMk cId="2263014692" sldId="261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2:11:10.958" v="11980" actId="15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2:00:45.505" v="11797" actId="20577"/>
          <ac:spMkLst>
            <pc:docMk/>
            <pc:sldMk cId="2263014692" sldId="261"/>
            <ac:spMk id="5" creationId="{E6106EBC-B901-8EFD-15B4-075ED47CA955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1:53:52.402" v="1148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F65C2C96-9A73-46DE-AD45-1FC7FFED2D15}" dt="2023-04-03T23:40:40.113" v="3697" actId="5793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3:10.573" v="11436" actId="20577"/>
          <ac:spMkLst>
            <pc:docMk/>
            <pc:sldMk cId="1540475889" sldId="262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1:53:52.402" v="11488" actId="20577"/>
          <ac:spMkLst>
            <pc:docMk/>
            <pc:sldMk cId="1540475889" sldId="262"/>
            <ac:spMk id="5" creationId="{92F9E96B-893E-7725-D6BD-52A59DF424FF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51:29.602" v="4411" actId="47"/>
        <pc:sldMkLst>
          <pc:docMk/>
          <pc:sldMk cId="168271803" sldId="263"/>
        </pc:sldMkLst>
        <pc:spChg chg="mod">
          <ac:chgData name="Montiglio, Pierre-Olivier" userId="2b6b8fa3-1adf-4133-8ff0-9ad8f8f39005" providerId="ADAL" clId="{F65C2C96-9A73-46DE-AD45-1FC7FFED2D15}" dt="2023-04-03T23:12:48.211" v="2404" actId="20577"/>
          <ac:spMkLst>
            <pc:docMk/>
            <pc:sldMk cId="168271803" sldId="263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3T23:20:04.932" v="2578" actId="20577"/>
          <ac:spMkLst>
            <pc:docMk/>
            <pc:sldMk cId="168271803" sldId="263"/>
            <ac:spMk id="3" creationId="{6A891A22-5685-7297-17AA-4AB76384B22D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21:57:58.244" v="11599" actId="14100"/>
        <pc:sldMkLst>
          <pc:docMk/>
          <pc:sldMk cId="1019021876" sldId="264"/>
        </pc:sldMkLst>
        <pc:spChg chg="mod">
          <ac:chgData name="Montiglio, Pierre-Olivier" userId="2b6b8fa3-1adf-4133-8ff0-9ad8f8f39005" providerId="ADAL" clId="{F65C2C96-9A73-46DE-AD45-1FC7FFED2D15}" dt="2023-04-05T21:55:39.917" v="11532" actId="20577"/>
          <ac:spMkLst>
            <pc:docMk/>
            <pc:sldMk cId="1019021876" sldId="264"/>
            <ac:spMk id="3" creationId="{6A891A22-5685-7297-17AA-4AB76384B22D}"/>
          </ac:spMkLst>
        </pc:spChg>
        <pc:spChg chg="add mod">
          <ac:chgData name="Montiglio, Pierre-Olivier" userId="2b6b8fa3-1adf-4133-8ff0-9ad8f8f39005" providerId="ADAL" clId="{F65C2C96-9A73-46DE-AD45-1FC7FFED2D15}" dt="2023-04-03T23:30:00.355" v="2934" actId="1076"/>
          <ac:spMkLst>
            <pc:docMk/>
            <pc:sldMk cId="1019021876" sldId="264"/>
            <ac:spMk id="4" creationId="{E64D423A-4FDA-159A-50A4-EEDDDCFB39E2}"/>
          </ac:spMkLst>
        </pc:spChg>
        <pc:spChg chg="add mod">
          <ac:chgData name="Montiglio, Pierre-Olivier" userId="2b6b8fa3-1adf-4133-8ff0-9ad8f8f39005" providerId="ADAL" clId="{F65C2C96-9A73-46DE-AD45-1FC7FFED2D15}" dt="2023-04-05T21:57:52.545" v="11598" actId="1076"/>
          <ac:spMkLst>
            <pc:docMk/>
            <pc:sldMk cId="1019021876" sldId="264"/>
            <ac:spMk id="5" creationId="{23DAAE41-1EAF-6F1A-5D4C-A7CE8A634001}"/>
          </ac:spMkLst>
        </pc:spChg>
        <pc:spChg chg="add mod">
          <ac:chgData name="Montiglio, Pierre-Olivier" userId="2b6b8fa3-1adf-4133-8ff0-9ad8f8f39005" providerId="ADAL" clId="{F65C2C96-9A73-46DE-AD45-1FC7FFED2D15}" dt="2023-04-05T21:54:51.947" v="11523" actId="1076"/>
          <ac:spMkLst>
            <pc:docMk/>
            <pc:sldMk cId="1019021876" sldId="264"/>
            <ac:spMk id="6" creationId="{89F3B15B-D62D-A963-BDA8-0E80EC9FF388}"/>
          </ac:spMkLst>
        </pc:spChg>
        <pc:spChg chg="add mod">
          <ac:chgData name="Montiglio, Pierre-Olivier" userId="2b6b8fa3-1adf-4133-8ff0-9ad8f8f39005" providerId="ADAL" clId="{F65C2C96-9A73-46DE-AD45-1FC7FFED2D15}" dt="2023-04-05T21:55:52.291" v="11533" actId="1076"/>
          <ac:spMkLst>
            <pc:docMk/>
            <pc:sldMk cId="1019021876" sldId="264"/>
            <ac:spMk id="7" creationId="{BC912665-93A6-4054-6A82-C268E79F9E41}"/>
          </ac:spMkLst>
        </pc:spChg>
        <pc:spChg chg="add mod">
          <ac:chgData name="Montiglio, Pierre-Olivier" userId="2b6b8fa3-1adf-4133-8ff0-9ad8f8f39005" providerId="ADAL" clId="{F65C2C96-9A73-46DE-AD45-1FC7FFED2D15}" dt="2023-04-03T23:27:53.458" v="2903" actId="1076"/>
          <ac:spMkLst>
            <pc:docMk/>
            <pc:sldMk cId="1019021876" sldId="264"/>
            <ac:spMk id="8" creationId="{63079746-5B74-1538-61A3-25CE915F6C77}"/>
          </ac:spMkLst>
        </pc:spChg>
        <pc:spChg chg="add mod">
          <ac:chgData name="Montiglio, Pierre-Olivier" userId="2b6b8fa3-1adf-4133-8ff0-9ad8f8f39005" providerId="ADAL" clId="{F65C2C96-9A73-46DE-AD45-1FC7FFED2D15}" dt="2023-04-05T21:57:06.383" v="11589" actId="20577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F65C2C96-9A73-46DE-AD45-1FC7FFED2D15}" dt="2023-04-05T21:54:05.661" v="11517" actId="20577"/>
          <ac:spMkLst>
            <pc:docMk/>
            <pc:sldMk cId="1019021876" sldId="264"/>
            <ac:spMk id="11" creationId="{8188CECA-66A1-4DCF-0504-FF3F43EE6FA5}"/>
          </ac:spMkLst>
        </pc:spChg>
        <pc:spChg chg="add del">
          <ac:chgData name="Montiglio, Pierre-Olivier" userId="2b6b8fa3-1adf-4133-8ff0-9ad8f8f39005" providerId="ADAL" clId="{F65C2C96-9A73-46DE-AD45-1FC7FFED2D15}" dt="2023-04-03T23:32:05.897" v="2958" actId="478"/>
          <ac:spMkLst>
            <pc:docMk/>
            <pc:sldMk cId="1019021876" sldId="264"/>
            <ac:spMk id="19" creationId="{2F7F188B-6743-B780-9BC4-94FCB1E19654}"/>
          </ac:spMkLst>
        </pc:spChg>
        <pc:spChg chg="add mod">
          <ac:chgData name="Montiglio, Pierre-Olivier" userId="2b6b8fa3-1adf-4133-8ff0-9ad8f8f39005" providerId="ADAL" clId="{F65C2C96-9A73-46DE-AD45-1FC7FFED2D15}" dt="2023-04-05T21:56:41.428" v="11583" actId="1036"/>
          <ac:spMkLst>
            <pc:docMk/>
            <pc:sldMk cId="1019021876" sldId="264"/>
            <ac:spMk id="20" creationId="{AE4E98FF-724C-055E-E8D2-D08F9495C294}"/>
          </ac:spMkLst>
        </pc:spChg>
        <pc:spChg chg="add mod">
          <ac:chgData name="Montiglio, Pierre-Olivier" userId="2b6b8fa3-1adf-4133-8ff0-9ad8f8f39005" providerId="ADAL" clId="{F65C2C96-9A73-46DE-AD45-1FC7FFED2D15}" dt="2023-04-05T21:56:53.617" v="11584"/>
          <ac:spMkLst>
            <pc:docMk/>
            <pc:sldMk cId="1019021876" sldId="264"/>
            <ac:spMk id="29" creationId="{F83DED2A-4FC4-12DC-9D7E-3AEDA22F0768}"/>
          </ac:spMkLst>
        </pc:spChg>
        <pc:cxnChg chg="add del mod">
          <ac:chgData name="Montiglio, Pierre-Olivier" userId="2b6b8fa3-1adf-4133-8ff0-9ad8f8f39005" providerId="ADAL" clId="{F65C2C96-9A73-46DE-AD45-1FC7FFED2D15}" dt="2023-04-03T23:30:53.078" v="2950" actId="478"/>
          <ac:cxnSpMkLst>
            <pc:docMk/>
            <pc:sldMk cId="1019021876" sldId="264"/>
            <ac:cxnSpMk id="11" creationId="{8C3B6DA9-EDF0-D33B-86FD-5F7548354B18}"/>
          </ac:cxnSpMkLst>
        </pc:cxnChg>
        <pc:cxnChg chg="add mod">
          <ac:chgData name="Montiglio, Pierre-Olivier" userId="2b6b8fa3-1adf-4133-8ff0-9ad8f8f39005" providerId="ADAL" clId="{F65C2C96-9A73-46DE-AD45-1FC7FFED2D15}" dt="2023-04-05T21:54:55.871" v="1152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add mod">
          <ac:chgData name="Montiglio, Pierre-Olivier" userId="2b6b8fa3-1adf-4133-8ff0-9ad8f8f39005" providerId="ADAL" clId="{F65C2C96-9A73-46DE-AD45-1FC7FFED2D15}" dt="2023-04-05T21:57:13.249" v="11590" actId="14100"/>
          <ac:cxnSpMkLst>
            <pc:docMk/>
            <pc:sldMk cId="1019021876" sldId="264"/>
            <ac:cxnSpMk id="14" creationId="{27C2F36F-DADE-89B6-D74E-A2E1DBC30FB2}"/>
          </ac:cxnSpMkLst>
        </pc:cxnChg>
        <pc:cxnChg chg="add mod">
          <ac:chgData name="Montiglio, Pierre-Olivier" userId="2b6b8fa3-1adf-4133-8ff0-9ad8f8f39005" providerId="ADAL" clId="{F65C2C96-9A73-46DE-AD45-1FC7FFED2D15}" dt="2023-04-05T21:56:13.859" v="11538" actId="14100"/>
          <ac:cxnSpMkLst>
            <pc:docMk/>
            <pc:sldMk cId="1019021876" sldId="264"/>
            <ac:cxnSpMk id="18" creationId="{7D49205A-1239-3D3C-69A0-3E1AE1540D4A}"/>
          </ac:cxnSpMkLst>
        </pc:cxnChg>
        <pc:cxnChg chg="add mod">
          <ac:chgData name="Montiglio, Pierre-Olivier" userId="2b6b8fa3-1adf-4133-8ff0-9ad8f8f39005" providerId="ADAL" clId="{F65C2C96-9A73-46DE-AD45-1FC7FFED2D15}" dt="2023-04-05T21:55:56.539" v="11534" actId="14100"/>
          <ac:cxnSpMkLst>
            <pc:docMk/>
            <pc:sldMk cId="1019021876" sldId="264"/>
            <ac:cxnSpMk id="22" creationId="{27DE1113-334E-85C8-9A00-9191D589CCA6}"/>
          </ac:cxnSpMkLst>
        </pc:cxnChg>
        <pc:cxnChg chg="add mod">
          <ac:chgData name="Montiglio, Pierre-Olivier" userId="2b6b8fa3-1adf-4133-8ff0-9ad8f8f39005" providerId="ADAL" clId="{F65C2C96-9A73-46DE-AD45-1FC7FFED2D15}" dt="2023-04-05T21:56:53.617" v="11584"/>
          <ac:cxnSpMkLst>
            <pc:docMk/>
            <pc:sldMk cId="1019021876" sldId="264"/>
            <ac:cxnSpMk id="30" creationId="{FA4A3551-1A22-9D64-F283-3E73491A1E54}"/>
          </ac:cxnSpMkLst>
        </pc:cxnChg>
        <pc:cxnChg chg="add mod">
          <ac:chgData name="Montiglio, Pierre-Olivier" userId="2b6b8fa3-1adf-4133-8ff0-9ad8f8f39005" providerId="ADAL" clId="{F65C2C96-9A73-46DE-AD45-1FC7FFED2D15}" dt="2023-04-05T21:57:38.146" v="11594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F65C2C96-9A73-46DE-AD45-1FC7FFED2D15}" dt="2023-04-05T21:57:58.244" v="1159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modSp new mod">
        <pc:chgData name="Montiglio, Pierre-Olivier" userId="2b6b8fa3-1adf-4133-8ff0-9ad8f8f39005" providerId="ADAL" clId="{F65C2C96-9A73-46DE-AD45-1FC7FFED2D15}" dt="2023-04-04T18:25:29.202" v="7794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F65C2C96-9A73-46DE-AD45-1FC7FFED2D15}" dt="2023-04-03T23:50:27.500" v="4406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5:29.202" v="7794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new del">
        <pc:chgData name="Montiglio, Pierre-Olivier" userId="2b6b8fa3-1adf-4133-8ff0-9ad8f8f39005" providerId="ADAL" clId="{F65C2C96-9A73-46DE-AD45-1FC7FFED2D15}" dt="2023-04-04T00:03:00.184" v="4413" actId="47"/>
        <pc:sldMkLst>
          <pc:docMk/>
          <pc:sldMk cId="1512723197" sldId="266"/>
        </pc:sldMkLst>
      </pc:sldChg>
      <pc:sldChg chg="addSp delSp modSp add mod">
        <pc:chgData name="Montiglio, Pierre-Olivier" userId="2b6b8fa3-1adf-4133-8ff0-9ad8f8f39005" providerId="ADAL" clId="{F65C2C96-9A73-46DE-AD45-1FC7FFED2D15}" dt="2023-04-04T00:03:38.110" v="4520"/>
        <pc:sldMkLst>
          <pc:docMk/>
          <pc:sldMk cId="2727203796" sldId="266"/>
        </pc:sldMkLst>
        <pc:spChg chg="mod">
          <ac:chgData name="Montiglio, Pierre-Olivier" userId="2b6b8fa3-1adf-4133-8ff0-9ad8f8f39005" providerId="ADAL" clId="{F65C2C96-9A73-46DE-AD45-1FC7FFED2D15}" dt="2023-04-04T00:03:23.296" v="4491" actId="20577"/>
          <ac:spMkLst>
            <pc:docMk/>
            <pc:sldMk cId="2727203796" sldId="26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00:03:32.462" v="4518" actId="20577"/>
          <ac:spMkLst>
            <pc:docMk/>
            <pc:sldMk cId="2727203796" sldId="266"/>
            <ac:spMk id="3" creationId="{46B05C71-9885-563E-685C-EAF849744A38}"/>
          </ac:spMkLst>
        </pc:spChg>
        <pc:spChg chg="add del mod">
          <ac:chgData name="Montiglio, Pierre-Olivier" userId="2b6b8fa3-1adf-4133-8ff0-9ad8f8f39005" providerId="ADAL" clId="{F65C2C96-9A73-46DE-AD45-1FC7FFED2D15}" dt="2023-04-04T00:03:38.110" v="4520"/>
          <ac:spMkLst>
            <pc:docMk/>
            <pc:sldMk cId="2727203796" sldId="266"/>
            <ac:spMk id="4" creationId="{A31E5A15-4A4C-A796-A8D9-AFC6EB40AA8A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08:03.323" v="11849" actId="47"/>
        <pc:sldMkLst>
          <pc:docMk/>
          <pc:sldMk cId="1087616382" sldId="267"/>
        </pc:sldMkLst>
        <pc:spChg chg="mod">
          <ac:chgData name="Montiglio, Pierre-Olivier" userId="2b6b8fa3-1adf-4133-8ff0-9ad8f8f39005" providerId="ADAL" clId="{F65C2C96-9A73-46DE-AD45-1FC7FFED2D15}" dt="2023-04-04T18:33:26.283" v="8292" actId="20577"/>
          <ac:spMkLst>
            <pc:docMk/>
            <pc:sldMk cId="1087616382" sldId="26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6:30.852" v="7891" actId="20577"/>
          <ac:spMkLst>
            <pc:docMk/>
            <pc:sldMk cId="1087616382" sldId="267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28:19.307" v="8042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F65C2C96-9A73-46DE-AD45-1FC7FFED2D15}" dt="2023-04-04T00:16:20.663" v="596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8:19.307" v="8042" actId="20577"/>
          <ac:spMkLst>
            <pc:docMk/>
            <pc:sldMk cId="3890533486" sldId="268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32:28.931" v="8206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F65C2C96-9A73-46DE-AD45-1FC7FFED2D15}" dt="2023-04-04T00:20:13.435" v="609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32:28.931" v="8206" actId="20577"/>
          <ac:spMkLst>
            <pc:docMk/>
            <pc:sldMk cId="1972903725" sldId="269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25.176" v="11981" actId="47"/>
        <pc:sldMkLst>
          <pc:docMk/>
          <pc:sldMk cId="15030999" sldId="270"/>
        </pc:sldMkLst>
        <pc:spChg chg="mod">
          <ac:chgData name="Montiglio, Pierre-Olivier" userId="2b6b8fa3-1adf-4133-8ff0-9ad8f8f39005" providerId="ADAL" clId="{F65C2C96-9A73-46DE-AD45-1FC7FFED2D15}" dt="2023-04-04T18:58:41.388" v="8955" actId="20577"/>
          <ac:spMkLst>
            <pc:docMk/>
            <pc:sldMk cId="15030999" sldId="270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30.147" v="11982" actId="47"/>
        <pc:sldMkLst>
          <pc:docMk/>
          <pc:sldMk cId="1634449278" sldId="271"/>
        </pc:sldMkLst>
        <pc:spChg chg="mod">
          <ac:chgData name="Montiglio, Pierre-Olivier" userId="2b6b8fa3-1adf-4133-8ff0-9ad8f8f39005" providerId="ADAL" clId="{F65C2C96-9A73-46DE-AD45-1FC7FFED2D15}" dt="2023-04-04T18:58:34.580" v="8953" actId="6549"/>
          <ac:spMkLst>
            <pc:docMk/>
            <pc:sldMk cId="1634449278" sldId="271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3:14.843" v="12223" actId="20577"/>
        <pc:sldMkLst>
          <pc:docMk/>
          <pc:sldMk cId="4258698047" sldId="272"/>
        </pc:sldMkLst>
        <pc:spChg chg="mod">
          <ac:chgData name="Montiglio, Pierre-Olivier" userId="2b6b8fa3-1adf-4133-8ff0-9ad8f8f39005" providerId="ADAL" clId="{F65C2C96-9A73-46DE-AD45-1FC7FFED2D15}" dt="2023-04-05T22:13:14.843" v="12223" actId="20577"/>
          <ac:spMkLst>
            <pc:docMk/>
            <pc:sldMk cId="4258698047" sldId="272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20:43:28.733" v="10206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F65C2C96-9A73-46DE-AD45-1FC7FFED2D15}" dt="2023-04-04T20:43:28.733" v="10206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4T20:43:10.176" v="10201" actId="20577"/>
          <ac:spMkLst>
            <pc:docMk/>
            <pc:sldMk cId="423915905" sldId="273"/>
            <ac:spMk id="5" creationId="{B75F979C-A491-424C-A516-84E947D67BBE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16:28:42.128" v="11235" actId="14100"/>
        <pc:sldMkLst>
          <pc:docMk/>
          <pc:sldMk cId="2955988863" sldId="274"/>
        </pc:sldMkLst>
        <pc:spChg chg="mod">
          <ac:chgData name="Montiglio, Pierre-Olivier" userId="2b6b8fa3-1adf-4133-8ff0-9ad8f8f39005" providerId="ADAL" clId="{F65C2C96-9A73-46DE-AD45-1FC7FFED2D15}" dt="2023-04-04T20:44:53.202" v="10283" actId="20577"/>
          <ac:spMkLst>
            <pc:docMk/>
            <pc:sldMk cId="2955988863" sldId="274"/>
            <ac:spMk id="3" creationId="{46B05C71-9885-563E-685C-EAF849744A38}"/>
          </ac:spMkLst>
        </pc:spChg>
        <pc:spChg chg="add mod">
          <ac:chgData name="Montiglio, Pierre-Olivier" userId="2b6b8fa3-1adf-4133-8ff0-9ad8f8f39005" providerId="ADAL" clId="{F65C2C96-9A73-46DE-AD45-1FC7FFED2D15}" dt="2023-04-04T20:53:22.729" v="10508" actId="1076"/>
          <ac:spMkLst>
            <pc:docMk/>
            <pc:sldMk cId="2955988863" sldId="274"/>
            <ac:spMk id="23" creationId="{29600DE7-8347-6FF0-4D48-2354FC1BCA2E}"/>
          </ac:spMkLst>
        </pc:spChg>
        <pc:spChg chg="add mod">
          <ac:chgData name="Montiglio, Pierre-Olivier" userId="2b6b8fa3-1adf-4133-8ff0-9ad8f8f39005" providerId="ADAL" clId="{F65C2C96-9A73-46DE-AD45-1FC7FFED2D15}" dt="2023-04-04T20:53:27.657" v="10509" actId="1076"/>
          <ac:spMkLst>
            <pc:docMk/>
            <pc:sldMk cId="2955988863" sldId="274"/>
            <ac:spMk id="24" creationId="{E8236A01-8EAB-55BD-AD7E-A2440E832187}"/>
          </ac:spMkLst>
        </pc:spChg>
        <pc:spChg chg="add del mod">
          <ac:chgData name="Montiglio, Pierre-Olivier" userId="2b6b8fa3-1adf-4133-8ff0-9ad8f8f39005" providerId="ADAL" clId="{F65C2C96-9A73-46DE-AD45-1FC7FFED2D15}" dt="2023-04-04T20:52:27.800" v="10482" actId="478"/>
          <ac:spMkLst>
            <pc:docMk/>
            <pc:sldMk cId="2955988863" sldId="274"/>
            <ac:spMk id="39" creationId="{1370AD50-4B98-8B27-A32F-A5180BCB15B0}"/>
          </ac:spMkLst>
        </pc:spChg>
        <pc:spChg chg="add del mod">
          <ac:chgData name="Montiglio, Pierre-Olivier" userId="2b6b8fa3-1adf-4133-8ff0-9ad8f8f39005" providerId="ADAL" clId="{F65C2C96-9A73-46DE-AD45-1FC7FFED2D15}" dt="2023-04-04T20:53:48.512" v="10528" actId="478"/>
          <ac:spMkLst>
            <pc:docMk/>
            <pc:sldMk cId="2955988863" sldId="274"/>
            <ac:spMk id="40" creationId="{03489171-95A9-2590-02A8-620C609664AB}"/>
          </ac:spMkLst>
        </pc:spChg>
        <pc:spChg chg="add mod">
          <ac:chgData name="Montiglio, Pierre-Olivier" userId="2b6b8fa3-1adf-4133-8ff0-9ad8f8f39005" providerId="ADAL" clId="{F65C2C96-9A73-46DE-AD45-1FC7FFED2D15}" dt="2023-04-04T20:53:16.197" v="10507" actId="1037"/>
          <ac:spMkLst>
            <pc:docMk/>
            <pc:sldMk cId="2955988863" sldId="274"/>
            <ac:spMk id="41" creationId="{ED9ACF96-C8E2-A26C-27B6-D40A1976AD7D}"/>
          </ac:spMkLst>
        </pc:spChg>
        <pc:spChg chg="add mod">
          <ac:chgData name="Montiglio, Pierre-Olivier" userId="2b6b8fa3-1adf-4133-8ff0-9ad8f8f39005" providerId="ADAL" clId="{F65C2C96-9A73-46DE-AD45-1FC7FFED2D15}" dt="2023-04-04T20:53:44.358" v="10527" actId="1037"/>
          <ac:spMkLst>
            <pc:docMk/>
            <pc:sldMk cId="2955988863" sldId="274"/>
            <ac:spMk id="42" creationId="{2CE83447-9034-E44D-BFDD-A919C040C077}"/>
          </ac:spMkLst>
        </pc:spChg>
        <pc:spChg chg="add mod">
          <ac:chgData name="Montiglio, Pierre-Olivier" userId="2b6b8fa3-1adf-4133-8ff0-9ad8f8f39005" providerId="ADAL" clId="{F65C2C96-9A73-46DE-AD45-1FC7FFED2D15}" dt="2023-04-04T20:56:58.630" v="10584" actId="14100"/>
          <ac:spMkLst>
            <pc:docMk/>
            <pc:sldMk cId="2955988863" sldId="274"/>
            <ac:spMk id="45" creationId="{AC0E039A-E052-CEF3-E86C-B35EA2D7B203}"/>
          </ac:spMkLst>
        </pc:spChg>
        <pc:spChg chg="add mod">
          <ac:chgData name="Montiglio, Pierre-Olivier" userId="2b6b8fa3-1adf-4133-8ff0-9ad8f8f39005" providerId="ADAL" clId="{F65C2C96-9A73-46DE-AD45-1FC7FFED2D15}" dt="2023-04-04T20:55:32.789" v="10539" actId="14100"/>
          <ac:spMkLst>
            <pc:docMk/>
            <pc:sldMk cId="2955988863" sldId="274"/>
            <ac:spMk id="46" creationId="{497CCD33-F4DA-AF02-546F-B8BE73FBB157}"/>
          </ac:spMkLst>
        </pc:spChg>
        <pc:spChg chg="add mod">
          <ac:chgData name="Montiglio, Pierre-Olivier" userId="2b6b8fa3-1adf-4133-8ff0-9ad8f8f39005" providerId="ADAL" clId="{F65C2C96-9A73-46DE-AD45-1FC7FFED2D15}" dt="2023-04-04T20:56:45.110" v="10583" actId="14100"/>
          <ac:spMkLst>
            <pc:docMk/>
            <pc:sldMk cId="2955988863" sldId="274"/>
            <ac:spMk id="48" creationId="{622FD59D-B8E8-7466-2A3E-C91F9F03B91F}"/>
          </ac:spMkLst>
        </pc:spChg>
        <pc:spChg chg="add mod">
          <ac:chgData name="Montiglio, Pierre-Olivier" userId="2b6b8fa3-1adf-4133-8ff0-9ad8f8f39005" providerId="ADAL" clId="{F65C2C96-9A73-46DE-AD45-1FC7FFED2D15}" dt="2023-04-04T20:56:02.243" v="10573" actId="14100"/>
          <ac:spMkLst>
            <pc:docMk/>
            <pc:sldMk cId="2955988863" sldId="274"/>
            <ac:spMk id="49" creationId="{51816821-8C2E-28FE-F3DA-A9CEABFFE84A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0" creationId="{9A758F9E-9DA4-3885-074F-BAEC80DA1B12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1" creationId="{240A5C8C-F80C-DB0C-2964-2BC82094B165}"/>
          </ac:spMkLst>
        </pc:spChg>
        <pc:spChg chg="add mod">
          <ac:chgData name="Montiglio, Pierre-Olivier" userId="2b6b8fa3-1adf-4133-8ff0-9ad8f8f39005" providerId="ADAL" clId="{F65C2C96-9A73-46DE-AD45-1FC7FFED2D15}" dt="2023-04-04T20:58:26.317" v="10592" actId="20577"/>
          <ac:spMkLst>
            <pc:docMk/>
            <pc:sldMk cId="2955988863" sldId="274"/>
            <ac:spMk id="52" creationId="{441F1F03-9D42-4749-D22C-96940566D239}"/>
          </ac:spMkLst>
        </pc:spChg>
        <pc:spChg chg="add mod">
          <ac:chgData name="Montiglio, Pierre-Olivier" userId="2b6b8fa3-1adf-4133-8ff0-9ad8f8f39005" providerId="ADAL" clId="{F65C2C96-9A73-46DE-AD45-1FC7FFED2D15}" dt="2023-04-04T20:58:52.414" v="10603" actId="1076"/>
          <ac:spMkLst>
            <pc:docMk/>
            <pc:sldMk cId="2955988863" sldId="274"/>
            <ac:spMk id="53" creationId="{D276C4E6-9849-D54E-7A17-AEAC2115E79E}"/>
          </ac:spMkLst>
        </pc:spChg>
        <pc:spChg chg="add mod">
          <ac:chgData name="Montiglio, Pierre-Olivier" userId="2b6b8fa3-1adf-4133-8ff0-9ad8f8f39005" providerId="ADAL" clId="{F65C2C96-9A73-46DE-AD45-1FC7FFED2D15}" dt="2023-04-05T16:28:42.128" v="11235" actId="14100"/>
          <ac:spMkLst>
            <pc:docMk/>
            <pc:sldMk cId="2955988863" sldId="274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4T20:45:17.992" v="10285" actId="1582"/>
          <ac:cxnSpMkLst>
            <pc:docMk/>
            <pc:sldMk cId="2955988863" sldId="274"/>
            <ac:cxnSpMk id="8" creationId="{4571F922-FBCE-00C4-4D7E-524FB69CB3AB}"/>
          </ac:cxnSpMkLst>
        </pc:cxnChg>
        <pc:cxnChg chg="add mod">
          <ac:chgData name="Montiglio, Pierre-Olivier" userId="2b6b8fa3-1adf-4133-8ff0-9ad8f8f39005" providerId="ADAL" clId="{F65C2C96-9A73-46DE-AD45-1FC7FFED2D15}" dt="2023-04-04T20:48:36.012" v="10373" actId="14100"/>
          <ac:cxnSpMkLst>
            <pc:docMk/>
            <pc:sldMk cId="2955988863" sldId="274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4T20:47:54.398" v="10366" actId="14100"/>
          <ac:cxnSpMkLst>
            <pc:docMk/>
            <pc:sldMk cId="2955988863" sldId="274"/>
            <ac:cxnSpMk id="13" creationId="{41EE4D03-B484-9F9E-5527-76368B5F7F55}"/>
          </ac:cxnSpMkLst>
        </pc:cxnChg>
        <pc:cxnChg chg="add mod">
          <ac:chgData name="Montiglio, Pierre-Olivier" userId="2b6b8fa3-1adf-4133-8ff0-9ad8f8f39005" providerId="ADAL" clId="{F65C2C96-9A73-46DE-AD45-1FC7FFED2D15}" dt="2023-04-04T20:46:55.283" v="10352" actId="693"/>
          <ac:cxnSpMkLst>
            <pc:docMk/>
            <pc:sldMk cId="2955988863" sldId="274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4T20:47:59.160" v="10367" actId="14100"/>
          <ac:cxnSpMkLst>
            <pc:docMk/>
            <pc:sldMk cId="2955988863" sldId="274"/>
            <ac:cxnSpMk id="17" creationId="{57F44DD4-29AC-01A5-2E99-7DDDC85D9A4F}"/>
          </ac:cxnSpMkLst>
        </pc:cxnChg>
        <pc:cxnChg chg="add mod">
          <ac:chgData name="Montiglio, Pierre-Olivier" userId="2b6b8fa3-1adf-4133-8ff0-9ad8f8f39005" providerId="ADAL" clId="{F65C2C96-9A73-46DE-AD45-1FC7FFED2D15}" dt="2023-04-04T20:48:12.934" v="10370" actId="14100"/>
          <ac:cxnSpMkLst>
            <pc:docMk/>
            <pc:sldMk cId="2955988863" sldId="274"/>
            <ac:cxnSpMk id="20" creationId="{1E9F0145-21A5-7C4A-FCDE-1793EBEFD2AF}"/>
          </ac:cxnSpMkLst>
        </pc:cxnChg>
        <pc:cxnChg chg="add mod">
          <ac:chgData name="Montiglio, Pierre-Olivier" userId="2b6b8fa3-1adf-4133-8ff0-9ad8f8f39005" providerId="ADAL" clId="{F65C2C96-9A73-46DE-AD45-1FC7FFED2D15}" dt="2023-04-04T20:50:04.333" v="10430" actId="14100"/>
          <ac:cxnSpMkLst>
            <pc:docMk/>
            <pc:sldMk cId="2955988863" sldId="274"/>
            <ac:cxnSpMk id="30" creationId="{F9712045-BD6C-1754-E0BD-6C76A384C74F}"/>
          </ac:cxnSpMkLst>
        </pc:cxnChg>
        <pc:cxnChg chg="add del mod">
          <ac:chgData name="Montiglio, Pierre-Olivier" userId="2b6b8fa3-1adf-4133-8ff0-9ad8f8f39005" providerId="ADAL" clId="{F65C2C96-9A73-46DE-AD45-1FC7FFED2D15}" dt="2023-04-04T20:50:35.017" v="10444"/>
          <ac:cxnSpMkLst>
            <pc:docMk/>
            <pc:sldMk cId="2955988863" sldId="274"/>
            <ac:cxnSpMk id="36" creationId="{299B7357-923A-0D8D-EBBD-53C77ECB2C18}"/>
          </ac:cxnSpMkLst>
        </pc:cxnChg>
        <pc:cxnChg chg="add mod">
          <ac:chgData name="Montiglio, Pierre-Olivier" userId="2b6b8fa3-1adf-4133-8ff0-9ad8f8f39005" providerId="ADAL" clId="{F65C2C96-9A73-46DE-AD45-1FC7FFED2D15}" dt="2023-04-04T20:54:28.999" v="10530" actId="1076"/>
          <ac:cxnSpMkLst>
            <pc:docMk/>
            <pc:sldMk cId="2955988863" sldId="274"/>
            <ac:cxnSpMk id="43" creationId="{99E843D0-02B0-50BD-8C09-62C4ADB99C09}"/>
          </ac:cxnSpMkLst>
        </pc:cxnChg>
        <pc:cxnChg chg="add mod">
          <ac:chgData name="Montiglio, Pierre-Olivier" userId="2b6b8fa3-1adf-4133-8ff0-9ad8f8f39005" providerId="ADAL" clId="{F65C2C96-9A73-46DE-AD45-1FC7FFED2D15}" dt="2023-04-04T20:54:36.299" v="10531" actId="14100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8:58.498" v="11238" actId="14100"/>
        <pc:sldMkLst>
          <pc:docMk/>
          <pc:sldMk cId="4223790480" sldId="275"/>
        </pc:sldMkLst>
        <pc:spChg chg="mod">
          <ac:chgData name="Montiglio, Pierre-Olivier" userId="2b6b8fa3-1adf-4133-8ff0-9ad8f8f39005" providerId="ADAL" clId="{F65C2C96-9A73-46DE-AD45-1FC7FFED2D15}" dt="2023-04-05T16:08:51.314" v="10989" actId="1037"/>
          <ac:spMkLst>
            <pc:docMk/>
            <pc:sldMk cId="4223790480" sldId="275"/>
            <ac:spMk id="4" creationId="{82ED5BC3-FCE0-DB00-EB2B-E1EF0D87FCF4}"/>
          </ac:spMkLst>
        </pc:spChg>
        <pc:spChg chg="add del">
          <ac:chgData name="Montiglio, Pierre-Olivier" userId="2b6b8fa3-1adf-4133-8ff0-9ad8f8f39005" providerId="ADAL" clId="{F65C2C96-9A73-46DE-AD45-1FC7FFED2D15}" dt="2023-04-05T16:09:32.094" v="11043" actId="22"/>
          <ac:spMkLst>
            <pc:docMk/>
            <pc:sldMk cId="4223790480" sldId="275"/>
            <ac:spMk id="18" creationId="{F9DAE80C-6D73-6B81-A986-A1FCBE2C20AF}"/>
          </ac:spMkLst>
        </pc:spChg>
        <pc:spChg chg="add mod ord">
          <ac:chgData name="Montiglio, Pierre-Olivier" userId="2b6b8fa3-1adf-4133-8ff0-9ad8f8f39005" providerId="ADAL" clId="{F65C2C96-9A73-46DE-AD45-1FC7FFED2D15}" dt="2023-04-05T16:25:49.383" v="11162" actId="167"/>
          <ac:spMkLst>
            <pc:docMk/>
            <pc:sldMk cId="4223790480" sldId="275"/>
            <ac:spMk id="19" creationId="{7FDF0BAD-F698-9AD3-CBB9-A07016D46CDE}"/>
          </ac:spMkLst>
        </pc:spChg>
        <pc:spChg chg="del">
          <ac:chgData name="Montiglio, Pierre-Olivier" userId="2b6b8fa3-1adf-4133-8ff0-9ad8f8f39005" providerId="ADAL" clId="{F65C2C96-9A73-46DE-AD45-1FC7FFED2D15}" dt="2023-04-05T16:08:25.850" v="10980" actId="478"/>
          <ac:spMkLst>
            <pc:docMk/>
            <pc:sldMk cId="4223790480" sldId="275"/>
            <ac:spMk id="23" creationId="{29600DE7-8347-6FF0-4D48-2354FC1BCA2E}"/>
          </ac:spMkLst>
        </pc:spChg>
        <pc:spChg chg="del">
          <ac:chgData name="Montiglio, Pierre-Olivier" userId="2b6b8fa3-1adf-4133-8ff0-9ad8f8f39005" providerId="ADAL" clId="{F65C2C96-9A73-46DE-AD45-1FC7FFED2D15}" dt="2023-04-05T16:08:00.288" v="10974" actId="478"/>
          <ac:spMkLst>
            <pc:docMk/>
            <pc:sldMk cId="4223790480" sldId="275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1" creationId="{ED9ACF96-C8E2-A26C-27B6-D40A1976AD7D}"/>
          </ac:spMkLst>
        </pc:spChg>
        <pc:spChg chg="del">
          <ac:chgData name="Montiglio, Pierre-Olivier" userId="2b6b8fa3-1adf-4133-8ff0-9ad8f8f39005" providerId="ADAL" clId="{F65C2C96-9A73-46DE-AD45-1FC7FFED2D15}" dt="2023-04-05T16:07:57.524" v="10973" actId="478"/>
          <ac:spMkLst>
            <pc:docMk/>
            <pc:sldMk cId="4223790480" sldId="275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08:15.827" v="10977" actId="478"/>
          <ac:spMkLst>
            <pc:docMk/>
            <pc:sldMk cId="4223790480" sldId="275"/>
            <ac:spMk id="46" creationId="{497CCD33-F4DA-AF02-546F-B8BE73FBB157}"/>
          </ac:spMkLst>
        </pc:spChg>
        <pc:spChg chg="del">
          <ac:chgData name="Montiglio, Pierre-Olivier" userId="2b6b8fa3-1adf-4133-8ff0-9ad8f8f39005" providerId="ADAL" clId="{F65C2C96-9A73-46DE-AD45-1FC7FFED2D15}" dt="2023-04-05T16:08:21.674" v="10979" actId="478"/>
          <ac:spMkLst>
            <pc:docMk/>
            <pc:sldMk cId="4223790480" sldId="275"/>
            <ac:spMk id="48" creationId="{622FD59D-B8E8-7466-2A3E-C91F9F03B91F}"/>
          </ac:spMkLst>
        </pc:spChg>
        <pc:spChg chg="del">
          <ac:chgData name="Montiglio, Pierre-Olivier" userId="2b6b8fa3-1adf-4133-8ff0-9ad8f8f39005" providerId="ADAL" clId="{F65C2C96-9A73-46DE-AD45-1FC7FFED2D15}" dt="2023-04-05T16:08:18.717" v="10978" actId="478"/>
          <ac:spMkLst>
            <pc:docMk/>
            <pc:sldMk cId="4223790480" sldId="275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3" creationId="{D276C4E6-9849-D54E-7A17-AEAC2115E79E}"/>
          </ac:spMkLst>
        </pc:spChg>
        <pc:spChg chg="mod ord">
          <ac:chgData name="Montiglio, Pierre-Olivier" userId="2b6b8fa3-1adf-4133-8ff0-9ad8f8f39005" providerId="ADAL" clId="{F65C2C96-9A73-46DE-AD45-1FC7FFED2D15}" dt="2023-04-05T16:28:58.498" v="11238" actId="14100"/>
          <ac:spMkLst>
            <pc:docMk/>
            <pc:sldMk cId="4223790480" sldId="275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0" creationId="{0017527C-73BC-FC38-325E-5D5D2D0C8B6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1" creationId="{64D22903-6490-371F-ABC2-0B2D0E89CFC6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16:07:44.039" v="10969" actId="478"/>
          <ac:cxnSpMkLst>
            <pc:docMk/>
            <pc:sldMk cId="4223790480" sldId="275"/>
            <ac:cxnSpMk id="13" creationId="{41EE4D03-B484-9F9E-5527-76368B5F7F55}"/>
          </ac:cxnSpMkLst>
        </pc:cxnChg>
        <pc:cxnChg chg="del">
          <ac:chgData name="Montiglio, Pierre-Olivier" userId="2b6b8fa3-1adf-4133-8ff0-9ad8f8f39005" providerId="ADAL" clId="{F65C2C96-9A73-46DE-AD45-1FC7FFED2D15}" dt="2023-04-05T16:07:41.800" v="10968" actId="478"/>
          <ac:cxnSpMkLst>
            <pc:docMk/>
            <pc:sldMk cId="4223790480" sldId="275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16:07:46.493" v="10970" actId="478"/>
          <ac:cxnSpMkLst>
            <pc:docMk/>
            <pc:sldMk cId="4223790480" sldId="275"/>
            <ac:cxnSpMk id="17" creationId="{57F44DD4-29AC-01A5-2E99-7DDDC85D9A4F}"/>
          </ac:cxnSpMkLst>
        </pc:cxnChg>
        <pc:cxnChg chg="del">
          <ac:chgData name="Montiglio, Pierre-Olivier" userId="2b6b8fa3-1adf-4133-8ff0-9ad8f8f39005" providerId="ADAL" clId="{F65C2C96-9A73-46DE-AD45-1FC7FFED2D15}" dt="2023-04-05T16:07:37.715" v="10967" actId="478"/>
          <ac:cxnSpMkLst>
            <pc:docMk/>
            <pc:sldMk cId="4223790480" sldId="275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30" creationId="{F9712045-BD6C-1754-E0BD-6C76A384C74F}"/>
          </ac:cxnSpMkLst>
        </pc:cxnChg>
        <pc:cxnChg chg="del">
          <ac:chgData name="Montiglio, Pierre-Olivier" userId="2b6b8fa3-1adf-4133-8ff0-9ad8f8f39005" providerId="ADAL" clId="{F65C2C96-9A73-46DE-AD45-1FC7FFED2D15}" dt="2023-04-05T16:07:53.901" v="10972" actId="478"/>
          <ac:cxnSpMkLst>
            <pc:docMk/>
            <pc:sldMk cId="4223790480" sldId="275"/>
            <ac:cxnSpMk id="43" creationId="{99E843D0-02B0-50BD-8C09-62C4ADB99C09}"/>
          </ac:cxnSpMkLst>
        </pc:cxnChg>
        <pc:cxnChg chg="del">
          <ac:chgData name="Montiglio, Pierre-Olivier" userId="2b6b8fa3-1adf-4133-8ff0-9ad8f8f39005" providerId="ADAL" clId="{F65C2C96-9A73-46DE-AD45-1FC7FFED2D15}" dt="2023-04-05T16:07:50.271" v="10971" actId="478"/>
          <ac:cxnSpMkLst>
            <pc:docMk/>
            <pc:sldMk cId="4223790480" sldId="275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9:04.155" v="11240"/>
        <pc:sldMkLst>
          <pc:docMk/>
          <pc:sldMk cId="2231389075" sldId="276"/>
        </pc:sldMkLst>
        <pc:spChg chg="add mod">
          <ac:chgData name="Montiglio, Pierre-Olivier" userId="2b6b8fa3-1adf-4133-8ff0-9ad8f8f39005" providerId="ADAL" clId="{F65C2C96-9A73-46DE-AD45-1FC7FFED2D15}" dt="2023-04-05T16:12:37.450" v="11129" actId="207"/>
          <ac:spMkLst>
            <pc:docMk/>
            <pc:sldMk cId="2231389075" sldId="276"/>
            <ac:spMk id="26" creationId="{A3E6D868-200C-3D3B-6BF3-220DE8A99E05}"/>
          </ac:spMkLst>
        </pc:spChg>
        <pc:spChg chg="add mod">
          <ac:chgData name="Montiglio, Pierre-Olivier" userId="2b6b8fa3-1adf-4133-8ff0-9ad8f8f39005" providerId="ADAL" clId="{F65C2C96-9A73-46DE-AD45-1FC7FFED2D15}" dt="2023-04-05T16:29:04.155" v="11240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F65C2C96-9A73-46DE-AD45-1FC7FFED2D15}" dt="2023-04-05T16:14:14.028" v="11144" actId="14100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11:02.074" v="11071" actId="20577"/>
          <ac:spMkLst>
            <pc:docMk/>
            <pc:sldMk cId="2231389075" sldId="276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03.491" v="11239" actId="478"/>
          <ac:spMkLst>
            <pc:docMk/>
            <pc:sldMk cId="2231389075" sldId="276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16:10:50.327" v="11057" actId="14100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10:33.530" v="11055" actId="14100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16:10:03.870" v="11050" actId="14100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16:10:16.385" v="11052" actId="14100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10:26.692" v="11054" actId="14100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22:24:30.593" v="12245" actId="14100"/>
        <pc:sldMkLst>
          <pc:docMk/>
          <pc:sldMk cId="4239852043" sldId="277"/>
        </pc:sldMkLst>
        <pc:spChg chg="add mod">
          <ac:chgData name="Montiglio, Pierre-Olivier" userId="2b6b8fa3-1adf-4133-8ff0-9ad8f8f39005" providerId="ADAL" clId="{F65C2C96-9A73-46DE-AD45-1FC7FFED2D15}" dt="2023-04-05T16:29:13.329" v="11242"/>
          <ac:spMkLst>
            <pc:docMk/>
            <pc:sldMk cId="4239852043" sldId="277"/>
            <ac:spMk id="27" creationId="{3AF1EC22-AD06-8839-E191-A49B59337153}"/>
          </ac:spMkLst>
        </pc:spChg>
        <pc:spChg chg="add del">
          <ac:chgData name="Montiglio, Pierre-Olivier" userId="2b6b8fa3-1adf-4133-8ff0-9ad8f8f39005" providerId="ADAL" clId="{F65C2C96-9A73-46DE-AD45-1FC7FFED2D15}" dt="2023-04-05T21:50:04.732" v="11244" actId="22"/>
          <ac:spMkLst>
            <pc:docMk/>
            <pc:sldMk cId="4239852043" sldId="277"/>
            <ac:spMk id="29" creationId="{CE384E22-61A8-4A03-E8A4-3C2EF2BD1656}"/>
          </ac:spMkLst>
        </pc:spChg>
        <pc:spChg chg="del">
          <ac:chgData name="Montiglio, Pierre-Olivier" userId="2b6b8fa3-1adf-4133-8ff0-9ad8f8f39005" providerId="ADAL" clId="{F65C2C96-9A73-46DE-AD45-1FC7FFED2D15}" dt="2023-04-05T16:26:08.737" v="11164" actId="478"/>
          <ac:spMkLst>
            <pc:docMk/>
            <pc:sldMk cId="4239852043" sldId="277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28:09.308" v="11219" actId="20577"/>
          <ac:spMkLst>
            <pc:docMk/>
            <pc:sldMk cId="4239852043" sldId="277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12.595" v="11241" actId="478"/>
          <ac:spMkLst>
            <pc:docMk/>
            <pc:sldMk cId="4239852043" sldId="277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22:24:15.466" v="12242" actId="14100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22:24:30.593" v="12245" actId="14100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22:24:24.700" v="12244" actId="14100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22:24:19.640" v="12243" actId="14100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F65C2C96-9A73-46DE-AD45-1FC7FFED2D15}" dt="2023-04-05T16:26:18.737" v="11166" actId="14100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24:59.045" v="11158" actId="14100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delSp modSp add mod">
        <pc:chgData name="Montiglio, Pierre-Olivier" userId="2b6b8fa3-1adf-4133-8ff0-9ad8f8f39005" providerId="ADAL" clId="{F65C2C96-9A73-46DE-AD45-1FC7FFED2D15}" dt="2023-04-05T22:23:44.638" v="12226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F65C2C96-9A73-46DE-AD45-1FC7FFED2D15}" dt="2023-04-05T22:22:23.279" v="12225" actId="20577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5T22:23:44.638" v="12226" actId="20577"/>
          <ac:spMkLst>
            <pc:docMk/>
            <pc:sldMk cId="1783262310" sldId="278"/>
            <ac:spMk id="5" creationId="{B75F979C-A491-424C-A516-84E947D67BBE}"/>
          </ac:spMkLst>
        </pc:spChg>
        <pc:spChg chg="del">
          <ac:chgData name="Montiglio, Pierre-Olivier" userId="2b6b8fa3-1adf-4133-8ff0-9ad8f8f39005" providerId="ADAL" clId="{F65C2C96-9A73-46DE-AD45-1FC7FFED2D15}" dt="2023-04-05T21:50:32.406" v="11325" actId="478"/>
          <ac:spMkLst>
            <pc:docMk/>
            <pc:sldMk cId="1783262310" sldId="278"/>
            <ac:spMk id="27" creationId="{3AF1EC22-AD06-8839-E191-A49B59337153}"/>
          </ac:spMkLst>
        </pc:spChg>
        <pc:spChg chg="del">
          <ac:chgData name="Montiglio, Pierre-Olivier" userId="2b6b8fa3-1adf-4133-8ff0-9ad8f8f39005" providerId="ADAL" clId="{F65C2C96-9A73-46DE-AD45-1FC7FFED2D15}" dt="2023-04-05T21:50:35.161" v="11326" actId="478"/>
          <ac:spMkLst>
            <pc:docMk/>
            <pc:sldMk cId="1783262310" sldId="278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21:50:41.652" v="11328" actId="478"/>
          <ac:spMkLst>
            <pc:docMk/>
            <pc:sldMk cId="1783262310" sldId="278"/>
            <ac:spMk id="52" creationId="{441F1F03-9D42-4749-D22C-96940566D239}"/>
          </ac:spMkLst>
        </pc:spChg>
        <pc:spChg chg="del">
          <ac:chgData name="Montiglio, Pierre-Olivier" userId="2b6b8fa3-1adf-4133-8ff0-9ad8f8f39005" providerId="ADAL" clId="{F65C2C96-9A73-46DE-AD45-1FC7FFED2D15}" dt="2023-04-05T21:50:38.915" v="11327" actId="478"/>
          <ac:spMkLst>
            <pc:docMk/>
            <pc:sldMk cId="1783262310" sldId="278"/>
            <ac:spMk id="53" creationId="{D276C4E6-9849-D54E-7A17-AEAC2115E79E}"/>
          </ac:spMkLst>
        </pc:sp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7" creationId="{40A4C777-DB74-7E51-C0FB-05A83312C3EC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8" creationId="{4571F922-FBCE-00C4-4D7E-524FB69CB3AB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9" creationId="{A48E910D-B884-1373-FD99-966AF20203E1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30" creationId="{F9712045-BD6C-1754-E0BD-6C76A384C74F}"/>
          </ac:cxnSpMkLst>
        </pc:cxnChg>
      </pc:sldChg>
      <pc:sldMasterChg chg="modSldLayout">
        <pc:chgData name="Montiglio, Pierre-Olivier" userId="2b6b8fa3-1adf-4133-8ff0-9ad8f8f39005" providerId="ADAL" clId="{F65C2C96-9A73-46DE-AD45-1FC7FFED2D15}" dt="2023-04-04T20:30:54.326" v="9943" actId="14100"/>
        <pc:sldMasterMkLst>
          <pc:docMk/>
          <pc:sldMasterMk cId="1838989196" sldId="2147483648"/>
        </pc:sldMasterMkLst>
        <pc:sldLayoutChg chg="modSp mod">
          <pc:chgData name="Montiglio, Pierre-Olivier" userId="2b6b8fa3-1adf-4133-8ff0-9ad8f8f39005" providerId="ADAL" clId="{F65C2C96-9A73-46DE-AD45-1FC7FFED2D15}" dt="2023-04-04T20:30:54.326" v="9943" actId="14100"/>
          <pc:sldLayoutMkLst>
            <pc:docMk/>
            <pc:sldMasterMk cId="1838989196" sldId="2147483648"/>
            <pc:sldLayoutMk cId="3392316190" sldId="2147483650"/>
          </pc:sldLayoutMkLst>
          <pc:spChg chg="mod">
            <ac:chgData name="Montiglio, Pierre-Olivier" userId="2b6b8fa3-1adf-4133-8ff0-9ad8f8f39005" providerId="ADAL" clId="{F65C2C96-9A73-46DE-AD45-1FC7FFED2D15}" dt="2023-04-04T20:30:41.082" v="9942" actId="14100"/>
            <ac:spMkLst>
              <pc:docMk/>
              <pc:sldMasterMk cId="1838989196" sldId="2147483648"/>
              <pc:sldLayoutMk cId="3392316190" sldId="2147483650"/>
              <ac:spMk id="4" creationId="{25C408C2-F1F1-ED87-5599-D5612E634E13}"/>
            </ac:spMkLst>
          </pc:spChg>
          <pc:spChg chg="mod">
            <ac:chgData name="Montiglio, Pierre-Olivier" userId="2b6b8fa3-1adf-4133-8ff0-9ad8f8f39005" providerId="ADAL" clId="{F65C2C96-9A73-46DE-AD45-1FC7FFED2D15}" dt="2023-04-04T20:30:54.326" v="9943" actId="14100"/>
            <ac:spMkLst>
              <pc:docMk/>
              <pc:sldMasterMk cId="1838989196" sldId="2147483648"/>
              <pc:sldLayoutMk cId="3392316190" sldId="2147483650"/>
              <ac:spMk id="5" creationId="{D7EC7B04-9467-6610-9DBD-43AD39DBA891}"/>
            </ac:spMkLst>
          </pc:spChg>
          <pc:spChg chg="mod">
            <ac:chgData name="Montiglio, Pierre-Olivier" userId="2b6b8fa3-1adf-4133-8ff0-9ad8f8f39005" providerId="ADAL" clId="{F65C2C96-9A73-46DE-AD45-1FC7FFED2D15}" dt="2023-04-04T20:30:32.262" v="9940" actId="14100"/>
            <ac:spMkLst>
              <pc:docMk/>
              <pc:sldMasterMk cId="1838989196" sldId="2147483648"/>
              <pc:sldLayoutMk cId="3392316190" sldId="2147483650"/>
              <ac:spMk id="6" creationId="{3EF1DDE6-373E-6DC0-6849-A1D8207EF8F0}"/>
            </ac:spMkLst>
          </pc:spChg>
        </pc:sldLayoutChg>
      </pc:sldMasterChg>
    </pc:docChg>
  </pc:docChgLst>
  <pc:docChgLst>
    <pc:chgData name="Montiglio, Pierre-Olivier" userId="2b6b8fa3-1adf-4133-8ff0-9ad8f8f39005" providerId="ADAL" clId="{8E734D9E-30F5-47AE-93E8-E44566E55D7A}"/>
    <pc:docChg chg="undo custSel addSld delSld modSld sldOrd">
      <pc:chgData name="Montiglio, Pierre-Olivier" userId="2b6b8fa3-1adf-4133-8ff0-9ad8f8f39005" providerId="ADAL" clId="{8E734D9E-30F5-47AE-93E8-E44566E55D7A}" dt="2023-05-16T20:22:56.468" v="20435" actId="47"/>
      <pc:docMkLst>
        <pc:docMk/>
      </pc:docMkLst>
      <pc:sldChg chg="addSp modSp mod modNotesTx">
        <pc:chgData name="Montiglio, Pierre-Olivier" userId="2b6b8fa3-1adf-4133-8ff0-9ad8f8f39005" providerId="ADAL" clId="{8E734D9E-30F5-47AE-93E8-E44566E55D7A}" dt="2023-05-02T14:18:22.336" v="899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3" creationId="{17723FED-3FA8-5C15-96AC-C68173F7042E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4" creationId="{0E4A4226-0288-B324-CB0C-DF45E5CA3438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5" creationId="{CA2D4A63-E8D7-BF1C-C17D-DF4F071A5EE2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6" creationId="{73D6D36D-9294-345C-7049-BC3BC32A5FCC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7" creationId="{DC5FA276-770D-7F73-6086-BD8D70944C0F}"/>
          </ac:spMkLst>
        </pc:spChg>
        <pc:picChg chg="add mod ord modCrop">
          <ac:chgData name="Montiglio, Pierre-Olivier" userId="2b6b8fa3-1adf-4133-8ff0-9ad8f8f39005" providerId="ADAL" clId="{8E734D9E-30F5-47AE-93E8-E44566E55D7A}" dt="2023-04-12T18:18:31.991" v="1911" actId="167"/>
          <ac:picMkLst>
            <pc:docMk/>
            <pc:sldMk cId="833065076" sldId="256"/>
            <ac:picMk id="8" creationId="{5AE97743-BD9C-14E3-8C3A-0A20C67E4426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4:34:03.204" v="12240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8E734D9E-30F5-47AE-93E8-E44566E55D7A}" dt="2023-04-12T18:15:00.715" v="1873" actId="20577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8T18:41:03.330" v="7314" actId="20577"/>
          <ac:spMkLst>
            <pc:docMk/>
            <pc:sldMk cId="2936844346" sldId="257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3T19:24:07.833" v="5217" actId="20577"/>
          <ac:spMkLst>
            <pc:docMk/>
            <pc:sldMk cId="2936844346" sldId="257"/>
            <ac:spMk id="5" creationId="{EAA0C03B-D2D8-F096-089E-77CBC7C5920C}"/>
          </ac:spMkLst>
        </pc:spChg>
        <pc:picChg chg="add mod ord">
          <ac:chgData name="Montiglio, Pierre-Olivier" userId="2b6b8fa3-1adf-4133-8ff0-9ad8f8f39005" providerId="ADAL" clId="{8E734D9E-30F5-47AE-93E8-E44566E55D7A}" dt="2023-04-12T18:13:53.112" v="1839" actId="167"/>
          <ac:picMkLst>
            <pc:docMk/>
            <pc:sldMk cId="2936844346" sldId="257"/>
            <ac:picMk id="7" creationId="{19E615F4-C11B-3308-1854-937FC2EB414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25:57.314" v="8023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addSp modSp mod modCm modNotesTx">
        <pc:chgData name="Montiglio, Pierre-Olivier" userId="2b6b8fa3-1adf-4133-8ff0-9ad8f8f39005" providerId="ADAL" clId="{8E734D9E-30F5-47AE-93E8-E44566E55D7A}" dt="2023-05-02T19:03:35.444" v="18931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8E734D9E-30F5-47AE-93E8-E44566E55D7A}" dt="2023-04-26T18:26:56.005" v="8070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6:00.348" v="1893" actId="207"/>
          <ac:spMkLst>
            <pc:docMk/>
            <pc:sldMk cId="3640952764" sldId="258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5:55.377" v="1892" actId="167"/>
          <ac:picMkLst>
            <pc:docMk/>
            <pc:sldMk cId="3640952764" sldId="258"/>
            <ac:picMk id="7" creationId="{1422DA43-20F3-21A6-D4F8-198053C1E7D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26:56.005" v="8070" actId="20577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9:08:23.719" v="20175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8E734D9E-30F5-47AE-93E8-E44566E55D7A}" dt="2023-04-13T17:17:23.626" v="2558" actId="20577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7:18.919" v="1901"/>
          <ac:spMkLst>
            <pc:docMk/>
            <pc:sldMk cId="3645888200" sldId="260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6:11.082" v="1895" actId="167"/>
          <ac:picMkLst>
            <pc:docMk/>
            <pc:sldMk cId="3645888200" sldId="260"/>
            <ac:picMk id="7" creationId="{7C22A204-966F-546C-7F9E-0E5AF1B2E3D7}"/>
          </ac:picMkLst>
        </pc:picChg>
      </pc:sldChg>
      <pc:sldChg chg="addSp modSp mod modNotesTx">
        <pc:chgData name="Montiglio, Pierre-Olivier" userId="2b6b8fa3-1adf-4133-8ff0-9ad8f8f39005" providerId="ADAL" clId="{8E734D9E-30F5-47AE-93E8-E44566E55D7A}" dt="2023-05-02T15:35:51.739" v="17579" actId="20577"/>
        <pc:sldMkLst>
          <pc:docMk/>
          <pc:sldMk cId="2263014692" sldId="261"/>
        </pc:sldMkLst>
        <pc:spChg chg="mod">
          <ac:chgData name="Montiglio, Pierre-Olivier" userId="2b6b8fa3-1adf-4133-8ff0-9ad8f8f39005" providerId="ADAL" clId="{8E734D9E-30F5-47AE-93E8-E44566E55D7A}" dt="2023-04-12T18:13:31.388" v="1837" actId="20577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13:09.105" v="1821" actId="20577"/>
          <ac:spMkLst>
            <pc:docMk/>
            <pc:sldMk cId="2263014692" sldId="261"/>
            <ac:spMk id="5" creationId="{E6106EBC-B901-8EFD-15B4-075ED47CA955}"/>
          </ac:spMkLst>
        </pc:spChg>
        <pc:picChg chg="add mod ord">
          <ac:chgData name="Montiglio, Pierre-Olivier" userId="2b6b8fa3-1adf-4133-8ff0-9ad8f8f39005" providerId="ADAL" clId="{8E734D9E-30F5-47AE-93E8-E44566E55D7A}" dt="2023-04-12T18:12:24.676" v="1752" actId="1076"/>
          <ac:picMkLst>
            <pc:docMk/>
            <pc:sldMk cId="2263014692" sldId="261"/>
            <ac:picMk id="7" creationId="{836E6F96-49A0-8EED-2D2E-044BFA7DD0E5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5:11:32.043" v="1425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8E734D9E-30F5-47AE-93E8-E44566E55D7A}" dt="2023-04-12T18:15:25.635" v="1890" actId="20577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3T17:09:45.726" v="2549" actId="20577"/>
          <ac:spMkLst>
            <pc:docMk/>
            <pc:sldMk cId="1540475889" sldId="262"/>
            <ac:spMk id="3" creationId="{6A891A22-5685-7297-17AA-4AB76384B22D}"/>
          </ac:spMkLst>
        </pc:spChg>
        <pc:picChg chg="add mod ord modCrop">
          <ac:chgData name="Montiglio, Pierre-Olivier" userId="2b6b8fa3-1adf-4133-8ff0-9ad8f8f39005" providerId="ADAL" clId="{8E734D9E-30F5-47AE-93E8-E44566E55D7A}" dt="2023-04-12T18:02:56.752" v="1513" actId="18131"/>
          <ac:picMkLst>
            <pc:docMk/>
            <pc:sldMk cId="1540475889" sldId="262"/>
            <ac:picMk id="7" creationId="{6BFD51DE-7779-40C7-33E6-533E8CDE7CB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26:13.416" v="8024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5:25:45.224" v="15934" actId="20577"/>
        <pc:sldMkLst>
          <pc:docMk/>
          <pc:sldMk cId="1019021876" sldId="264"/>
        </pc:sldMkLst>
        <pc:spChg chg="mod">
          <ac:chgData name="Montiglio, Pierre-Olivier" userId="2b6b8fa3-1adf-4133-8ff0-9ad8f8f39005" providerId="ADAL" clId="{8E734D9E-30F5-47AE-93E8-E44566E55D7A}" dt="2023-05-02T15:22:43.817" v="15529" actId="58"/>
          <ac:spMkLst>
            <pc:docMk/>
            <pc:sldMk cId="1019021876" sldId="264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09:59.150" v="1731" actId="1076"/>
          <ac:spMkLst>
            <pc:docMk/>
            <pc:sldMk cId="1019021876" sldId="264"/>
            <ac:spMk id="4" creationId="{E64D423A-4FDA-159A-50A4-EEDDDCFB39E2}"/>
          </ac:spMkLst>
        </pc:spChg>
        <pc:spChg chg="mod">
          <ac:chgData name="Montiglio, Pierre-Olivier" userId="2b6b8fa3-1adf-4133-8ff0-9ad8f8f39005" providerId="ADAL" clId="{8E734D9E-30F5-47AE-93E8-E44566E55D7A}" dt="2023-04-12T18:09:47.004" v="1728" actId="1076"/>
          <ac:spMkLst>
            <pc:docMk/>
            <pc:sldMk cId="1019021876" sldId="264"/>
            <ac:spMk id="5" creationId="{23DAAE41-1EAF-6F1A-5D4C-A7CE8A634001}"/>
          </ac:spMkLst>
        </pc:spChg>
        <pc:spChg chg="mod">
          <ac:chgData name="Montiglio, Pierre-Olivier" userId="2b6b8fa3-1adf-4133-8ff0-9ad8f8f39005" providerId="ADAL" clId="{8E734D9E-30F5-47AE-93E8-E44566E55D7A}" dt="2023-04-12T18:10:22.826" v="1733" actId="1076"/>
          <ac:spMkLst>
            <pc:docMk/>
            <pc:sldMk cId="1019021876" sldId="264"/>
            <ac:spMk id="6" creationId="{89F3B15B-D62D-A963-BDA8-0E80EC9FF388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7" creationId="{BC912665-93A6-4054-6A82-C268E79F9E41}"/>
          </ac:spMkLst>
        </pc:spChg>
        <pc:spChg chg="mod">
          <ac:chgData name="Montiglio, Pierre-Olivier" userId="2b6b8fa3-1adf-4133-8ff0-9ad8f8f39005" providerId="ADAL" clId="{8E734D9E-30F5-47AE-93E8-E44566E55D7A}" dt="2023-04-12T18:10:31.461" v="1736" actId="1076"/>
          <ac:spMkLst>
            <pc:docMk/>
            <pc:sldMk cId="1019021876" sldId="264"/>
            <ac:spMk id="8" creationId="{63079746-5B74-1538-61A3-25CE915F6C77}"/>
          </ac:spMkLst>
        </pc:spChg>
        <pc:spChg chg="mod">
          <ac:chgData name="Montiglio, Pierre-Olivier" userId="2b6b8fa3-1adf-4133-8ff0-9ad8f8f39005" providerId="ADAL" clId="{8E734D9E-30F5-47AE-93E8-E44566E55D7A}" dt="2023-04-12T18:09:31.204" v="1725" actId="1076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1" creationId="{8188CECA-66A1-4DCF-0504-FF3F43EE6FA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2" creationId="{4392B946-A153-FBCF-A934-3690EE4F27E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20" creationId="{AE4E98FF-724C-055E-E8D2-D08F9495C294}"/>
          </ac:spMkLst>
        </pc:spChg>
        <pc:spChg chg="mod">
          <ac:chgData name="Montiglio, Pierre-Olivier" userId="2b6b8fa3-1adf-4133-8ff0-9ad8f8f39005" providerId="ADAL" clId="{8E734D9E-30F5-47AE-93E8-E44566E55D7A}" dt="2023-04-12T18:09:25.079" v="1724" actId="14100"/>
          <ac:spMkLst>
            <pc:docMk/>
            <pc:sldMk cId="1019021876" sldId="264"/>
            <ac:spMk id="29" creationId="{F83DED2A-4FC4-12DC-9D7E-3AEDA22F0768}"/>
          </ac:spMkLst>
        </pc:spChg>
        <pc:picChg chg="add mod ord">
          <ac:chgData name="Montiglio, Pierre-Olivier" userId="2b6b8fa3-1adf-4133-8ff0-9ad8f8f39005" providerId="ADAL" clId="{8E734D9E-30F5-47AE-93E8-E44566E55D7A}" dt="2023-04-12T18:11:37.976" v="1746" actId="14100"/>
          <ac:picMkLst>
            <pc:docMk/>
            <pc:sldMk cId="1019021876" sldId="264"/>
            <ac:picMk id="15" creationId="{C4152D1B-4330-CDE5-3CDC-9BE280824603}"/>
          </ac:picMkLst>
        </pc:picChg>
        <pc:cxnChg chg="mod">
          <ac:chgData name="Montiglio, Pierre-Olivier" userId="2b6b8fa3-1adf-4133-8ff0-9ad8f8f39005" providerId="ADAL" clId="{8E734D9E-30F5-47AE-93E8-E44566E55D7A}" dt="2023-04-12T18:10:25.962" v="173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mod">
          <ac:chgData name="Montiglio, Pierre-Olivier" userId="2b6b8fa3-1adf-4133-8ff0-9ad8f8f39005" providerId="ADAL" clId="{8E734D9E-30F5-47AE-93E8-E44566E55D7A}" dt="2023-04-12T18:09:35.396" v="1726" actId="14100"/>
          <ac:cxnSpMkLst>
            <pc:docMk/>
            <pc:sldMk cId="1019021876" sldId="264"/>
            <ac:cxnSpMk id="14" creationId="{27C2F36F-DADE-89B6-D74E-A2E1DBC30FB2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18" creationId="{7D49205A-1239-3D3C-69A0-3E1AE1540D4A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22" creationId="{27DE1113-334E-85C8-9A00-9191D589CCA6}"/>
          </ac:cxnSpMkLst>
        </pc:cxnChg>
        <pc:cxnChg chg="mod">
          <ac:chgData name="Montiglio, Pierre-Olivier" userId="2b6b8fa3-1adf-4133-8ff0-9ad8f8f39005" providerId="ADAL" clId="{8E734D9E-30F5-47AE-93E8-E44566E55D7A}" dt="2023-04-12T18:09:25.079" v="1724" actId="14100"/>
          <ac:cxnSpMkLst>
            <pc:docMk/>
            <pc:sldMk cId="1019021876" sldId="264"/>
            <ac:cxnSpMk id="30" creationId="{FA4A3551-1A22-9D64-F283-3E73491A1E54}"/>
          </ac:cxnSpMkLst>
        </pc:cxnChg>
        <pc:cxnChg chg="mod">
          <ac:chgData name="Montiglio, Pierre-Olivier" userId="2b6b8fa3-1adf-4133-8ff0-9ad8f8f39005" providerId="ADAL" clId="{8E734D9E-30F5-47AE-93E8-E44566E55D7A}" dt="2023-04-12T18:10:02.096" v="1732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8E734D9E-30F5-47AE-93E8-E44566E55D7A}" dt="2023-04-12T18:11:16.350" v="1744" actId="14100"/>
          <ac:cxnSpMkLst>
            <pc:docMk/>
            <pc:sldMk cId="1019021876" sldId="264"/>
            <ac:cxnSpMk id="33" creationId="{35351B2E-39CF-4EA2-FF51-BD12314063AA}"/>
          </ac:cxnSpMkLst>
        </pc:cxnChg>
        <pc:cxnChg chg="mod">
          <ac:chgData name="Montiglio, Pierre-Olivier" userId="2b6b8fa3-1adf-4133-8ff0-9ad8f8f39005" providerId="ADAL" clId="{8E734D9E-30F5-47AE-93E8-E44566E55D7A}" dt="2023-04-12T18:09:49.588" v="172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addSp delSp modSp mod ord modNotesTx">
        <pc:chgData name="Montiglio, Pierre-Olivier" userId="2b6b8fa3-1adf-4133-8ff0-9ad8f8f39005" providerId="ADAL" clId="{8E734D9E-30F5-47AE-93E8-E44566E55D7A}" dt="2023-05-02T14:18:51.687" v="9091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8E734D9E-30F5-47AE-93E8-E44566E55D7A}" dt="2023-04-12T17:55:55.061" v="1229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2T18:31:46.596" v="2386" actId="20577"/>
          <ac:spMkLst>
            <pc:docMk/>
            <pc:sldMk cId="1390670956" sldId="26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2T18:28:51.774" v="2296" actId="21"/>
          <ac:spMkLst>
            <pc:docMk/>
            <pc:sldMk cId="1390670956" sldId="265"/>
            <ac:spMk id="5" creationId="{029951F8-C40F-7B98-3663-FF898A6109E7}"/>
          </ac:spMkLst>
        </pc:spChg>
        <pc:spChg chg="mod">
          <ac:chgData name="Montiglio, Pierre-Olivier" userId="2b6b8fa3-1adf-4133-8ff0-9ad8f8f39005" providerId="ADAL" clId="{8E734D9E-30F5-47AE-93E8-E44566E55D7A}" dt="2023-04-12T18:25:45.409" v="2214" actId="1076"/>
          <ac:spMkLst>
            <pc:docMk/>
            <pc:sldMk cId="1390670956" sldId="265"/>
            <ac:spMk id="6" creationId="{0ADA9F1E-6B71-0677-6D59-C170FD61BC29}"/>
          </ac:spMkLst>
        </pc:spChg>
        <pc:spChg chg="add del mod ord">
          <ac:chgData name="Montiglio, Pierre-Olivier" userId="2b6b8fa3-1adf-4133-8ff0-9ad8f8f39005" providerId="ADAL" clId="{8E734D9E-30F5-47AE-93E8-E44566E55D7A}" dt="2023-04-12T18:30:42.459" v="2318" actId="478"/>
          <ac:spMkLst>
            <pc:docMk/>
            <pc:sldMk cId="1390670956" sldId="265"/>
            <ac:spMk id="7" creationId="{CFB45E0B-7B91-2AF1-FBDD-606BCC9C4CD0}"/>
          </ac:spMkLst>
        </pc:spChg>
        <pc:spChg chg="add del mod ord">
          <ac:chgData name="Montiglio, Pierre-Olivier" userId="2b6b8fa3-1adf-4133-8ff0-9ad8f8f39005" providerId="ADAL" clId="{8E734D9E-30F5-47AE-93E8-E44566E55D7A}" dt="2023-04-12T18:32:16.928" v="2389" actId="478"/>
          <ac:spMkLst>
            <pc:docMk/>
            <pc:sldMk cId="1390670956" sldId="265"/>
            <ac:spMk id="8" creationId="{F96EE54F-5433-3BE5-B3E9-A620C29F2C83}"/>
          </ac:spMkLst>
        </pc:spChg>
        <pc:spChg chg="add del">
          <ac:chgData name="Montiglio, Pierre-Olivier" userId="2b6b8fa3-1adf-4133-8ff0-9ad8f8f39005" providerId="ADAL" clId="{8E734D9E-30F5-47AE-93E8-E44566E55D7A}" dt="2023-04-12T18:24:24.939" v="2093" actId="22"/>
          <ac:spMkLst>
            <pc:docMk/>
            <pc:sldMk cId="1390670956" sldId="265"/>
            <ac:spMk id="10" creationId="{B851ECE4-911D-2576-8AC9-9769FA803521}"/>
          </ac:spMkLst>
        </pc:spChg>
        <pc:spChg chg="add del mod">
          <ac:chgData name="Montiglio, Pierre-Olivier" userId="2b6b8fa3-1adf-4133-8ff0-9ad8f8f39005" providerId="ADAL" clId="{8E734D9E-30F5-47AE-93E8-E44566E55D7A}" dt="2023-04-12T18:31:57.138" v="2388"/>
          <ac:spMkLst>
            <pc:docMk/>
            <pc:sldMk cId="1390670956" sldId="265"/>
            <ac:spMk id="12" creationId="{B914BC14-4A1B-A839-99BF-C685DDEA2AA0}"/>
          </ac:spMkLst>
        </pc:sp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1" creationId="{D51D8074-11E7-77EE-A0FC-5748457EEA8C}"/>
          </ac:picMkLst>
        </pc:picChg>
        <pc:picChg chg="add del mod">
          <ac:chgData name="Montiglio, Pierre-Olivier" userId="2b6b8fa3-1adf-4133-8ff0-9ad8f8f39005" providerId="ADAL" clId="{8E734D9E-30F5-47AE-93E8-E44566E55D7A}" dt="2023-04-12T18:24:59.488" v="2120" actId="478"/>
          <ac:picMkLst>
            <pc:docMk/>
            <pc:sldMk cId="1390670956" sldId="265"/>
            <ac:picMk id="1026" creationId="{94D43E19-7CD1-85BB-2428-37E1BCA50D0C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28" creationId="{88A8829D-F098-F1FD-DEF8-7985C5230DD9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30" creationId="{19F6216A-CDA7-3F89-687D-F5CA00FE584B}"/>
          </ac:picMkLst>
        </pc:picChg>
      </pc:sldChg>
      <pc:sldChg chg="modSp del mod">
        <pc:chgData name="Montiglio, Pierre-Olivier" userId="2b6b8fa3-1adf-4133-8ff0-9ad8f8f39005" providerId="ADAL" clId="{8E734D9E-30F5-47AE-93E8-E44566E55D7A}" dt="2023-05-16T20:22:56.468" v="20435" actId="47"/>
        <pc:sldMkLst>
          <pc:docMk/>
          <pc:sldMk cId="2727203796" sldId="266"/>
        </pc:sldMkLst>
        <pc:spChg chg="mod">
          <ac:chgData name="Montiglio, Pierre-Olivier" userId="2b6b8fa3-1adf-4133-8ff0-9ad8f8f39005" providerId="ADAL" clId="{8E734D9E-30F5-47AE-93E8-E44566E55D7A}" dt="2023-04-13T17:17:38.208" v="2581" actId="20577"/>
          <ac:spMkLst>
            <pc:docMk/>
            <pc:sldMk cId="2727203796" sldId="266"/>
            <ac:spMk id="2" creationId="{05466031-59CD-48C7-F3BB-C608B6E7AEB2}"/>
          </ac:spMkLst>
        </pc:spChg>
      </pc:sldChg>
      <pc:sldChg chg="addSp modSp mod modNotesTx">
        <pc:chgData name="Montiglio, Pierre-Olivier" userId="2b6b8fa3-1adf-4133-8ff0-9ad8f8f39005" providerId="ADAL" clId="{8E734D9E-30F5-47AE-93E8-E44566E55D7A}" dt="2023-04-26T18:55:23.471" v="8636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8E734D9E-30F5-47AE-93E8-E44566E55D7A}" dt="2023-04-13T20:12:51.238" v="652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5:23.471" v="8636" actId="20577"/>
          <ac:spMkLst>
            <pc:docMk/>
            <pc:sldMk cId="3890533486" sldId="26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10:52.430" v="6447" actId="20577"/>
          <ac:spMkLst>
            <pc:docMk/>
            <pc:sldMk cId="3890533486" sldId="268"/>
            <ac:spMk id="5" creationId="{1D8A8D59-2579-7F5E-7640-C4CFFDE9941C}"/>
          </ac:spMkLst>
        </pc:spChg>
        <pc:picChg chg="add mod">
          <ac:chgData name="Montiglio, Pierre-Olivier" userId="2b6b8fa3-1adf-4133-8ff0-9ad8f8f39005" providerId="ADAL" clId="{8E734D9E-30F5-47AE-93E8-E44566E55D7A}" dt="2023-04-13T19:36:14.311" v="5461"/>
          <ac:picMkLst>
            <pc:docMk/>
            <pc:sldMk cId="3890533486" sldId="268"/>
            <ac:picMk id="1026" creationId="{20405336-4FFB-0380-64FD-423063E2161C}"/>
          </ac:picMkLst>
        </pc:picChg>
      </pc:sldChg>
      <pc:sldChg chg="addSp modSp mod">
        <pc:chgData name="Montiglio, Pierre-Olivier" userId="2b6b8fa3-1adf-4133-8ff0-9ad8f8f39005" providerId="ADAL" clId="{8E734D9E-30F5-47AE-93E8-E44566E55D7A}" dt="2023-04-26T18:57:07.521" v="8789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8E734D9E-30F5-47AE-93E8-E44566E55D7A}" dt="2023-04-13T20:12:57.570" v="6528" actId="2057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7:07.521" v="8789" actId="20577"/>
          <ac:spMkLst>
            <pc:docMk/>
            <pc:sldMk cId="1972903725" sldId="269"/>
            <ac:spMk id="3" creationId="{46B05C71-9885-563E-685C-EAF849744A38}"/>
          </ac:spMkLst>
        </pc:spChg>
        <pc:picChg chg="add mod">
          <ac:chgData name="Montiglio, Pierre-Olivier" userId="2b6b8fa3-1adf-4133-8ff0-9ad8f8f39005" providerId="ADAL" clId="{8E734D9E-30F5-47AE-93E8-E44566E55D7A}" dt="2023-04-13T19:36:38.313" v="5465" actId="167"/>
          <ac:picMkLst>
            <pc:docMk/>
            <pc:sldMk cId="1972903725" sldId="269"/>
            <ac:picMk id="7" creationId="{6C70921D-BB3D-4392-AF2C-1E129EB702E1}"/>
          </ac:picMkLst>
        </pc:picChg>
      </pc:sldChg>
      <pc:sldChg chg="modSp del mod ord">
        <pc:chgData name="Montiglio, Pierre-Olivier" userId="2b6b8fa3-1adf-4133-8ff0-9ad8f8f39005" providerId="ADAL" clId="{8E734D9E-30F5-47AE-93E8-E44566E55D7A}" dt="2023-04-13T19:25:46.935" v="5282" actId="47"/>
        <pc:sldMkLst>
          <pc:docMk/>
          <pc:sldMk cId="4258698047" sldId="272"/>
        </pc:sldMkLst>
        <pc:spChg chg="mod">
          <ac:chgData name="Montiglio, Pierre-Olivier" userId="2b6b8fa3-1adf-4133-8ff0-9ad8f8f39005" providerId="ADAL" clId="{8E734D9E-30F5-47AE-93E8-E44566E55D7A}" dt="2023-04-13T17:17:51.303" v="2625" actId="20577"/>
          <ac:spMkLst>
            <pc:docMk/>
            <pc:sldMk cId="4258698047" sldId="272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8:28:10.107" v="4316" actId="21"/>
          <ac:spMkLst>
            <pc:docMk/>
            <pc:sldMk cId="4258698047" sldId="272"/>
            <ac:spMk id="3" creationId="{46B05C71-9885-563E-685C-EAF849744A38}"/>
          </ac:spMkLst>
        </pc:spChg>
      </pc:sldChg>
      <pc:sldChg chg="addSp delSp modSp mod modCm">
        <pc:chgData name="Montiglio, Pierre-Olivier" userId="2b6b8fa3-1adf-4133-8ff0-9ad8f8f39005" providerId="ADAL" clId="{8E734D9E-30F5-47AE-93E8-E44566E55D7A}" dt="2023-04-26T18:48:50.163" v="8534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8E734D9E-30F5-47AE-93E8-E44566E55D7A}" dt="2023-04-13T20:28:36.780" v="6978" actId="20577"/>
          <ac:spMkLst>
            <pc:docMk/>
            <pc:sldMk cId="423915905" sldId="273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48:50.163" v="8534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21.277" v="8497" actId="1035"/>
          <ac:spMkLst>
            <pc:docMk/>
            <pc:sldMk cId="423915905" sldId="273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7" creationId="{172C9869-2425-37BB-F48F-A43046095FF5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8" creationId="{06E91D37-FA4B-41CE-DF3E-0FA62F646F99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9" creationId="{92D743B6-5B53-1E2C-AFE0-0C0A6C39898B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10" creationId="{497DF1CA-96B2-DAD0-D40D-258B44317C8D}"/>
          </ac:spMkLst>
        </pc:spChg>
        <pc:picChg chg="add mod">
          <ac:chgData name="Montiglio, Pierre-Olivier" userId="2b6b8fa3-1adf-4133-8ff0-9ad8f8f39005" providerId="ADAL" clId="{8E734D9E-30F5-47AE-93E8-E44566E55D7A}" dt="2023-04-13T20:21:25.059" v="6777" actId="167"/>
          <ac:picMkLst>
            <pc:docMk/>
            <pc:sldMk cId="423915905" sldId="273"/>
            <ac:picMk id="11" creationId="{4EA21EB5-73E2-4447-77DD-0996CC7B519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48:27.793" v="8530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48:25.303" v="8529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addSp modSp mod">
        <pc:chgData name="Montiglio, Pierre-Olivier" userId="2b6b8fa3-1adf-4133-8ff0-9ad8f8f39005" providerId="ADAL" clId="{8E734D9E-30F5-47AE-93E8-E44566E55D7A}" dt="2023-04-26T18:45:08.300" v="8507"/>
        <pc:sldMkLst>
          <pc:docMk/>
          <pc:sldMk cId="2955988863" sldId="274"/>
        </pc:sldMkLst>
        <pc:spChg chg="mod">
          <ac:chgData name="Montiglio, Pierre-Olivier" userId="2b6b8fa3-1adf-4133-8ff0-9ad8f8f39005" providerId="ADAL" clId="{8E734D9E-30F5-47AE-93E8-E44566E55D7A}" dt="2023-04-13T20:28:42.490" v="6979"/>
          <ac:spMkLst>
            <pc:docMk/>
            <pc:sldMk cId="2955988863" sldId="27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4" creationId="{82ED5BC3-FCE0-DB00-EB2B-E1EF0D87FCF4}"/>
          </ac:spMkLst>
        </pc:spChg>
        <pc:spChg chg="mod">
          <ac:chgData name="Montiglio, Pierre-Olivier" userId="2b6b8fa3-1adf-4133-8ff0-9ad8f8f39005" providerId="ADAL" clId="{8E734D9E-30F5-47AE-93E8-E44566E55D7A}" dt="2023-04-26T18:45:08.300" v="8507"/>
          <ac:spMkLst>
            <pc:docMk/>
            <pc:sldMk cId="2955988863" sldId="274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6" creationId="{AE9EC12B-C5DC-17B8-E5DF-20FA0563B326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3" creationId="{29600DE7-8347-6FF0-4D48-2354FC1BCA2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6" creationId="{497CCD33-F4DA-AF02-546F-B8BE73FBB15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8" creationId="{622FD59D-B8E8-7466-2A3E-C91F9F03B91F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2:33.505" v="6786" actId="207"/>
          <ac:picMkLst>
            <pc:docMk/>
            <pc:sldMk cId="2955988863" sldId="274"/>
            <ac:picMk id="7" creationId="{4D8542A0-041A-6F4E-FDC3-905DEFC32217}"/>
          </ac:picMkLst>
        </pc:pic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3" creationId="{41EE4D03-B484-9F9E-5527-76368B5F7F5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4" creationId="{BD60CAA8-ECB0-92C8-293E-52EAC2E3309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7" creationId="{57F44DD4-29AC-01A5-2E99-7DDDC85D9A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30" creationId="{F9712045-BD6C-1754-E0BD-6C76A384C7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3" creationId="{99E843D0-02B0-50BD-8C09-62C4ADB99C09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1.402" v="8508"/>
        <pc:sldMkLst>
          <pc:docMk/>
          <pc:sldMk cId="4223790480" sldId="275"/>
        </pc:sldMkLst>
        <pc:spChg chg="mod">
          <ac:chgData name="Montiglio, Pierre-Olivier" userId="2b6b8fa3-1adf-4133-8ff0-9ad8f8f39005" providerId="ADAL" clId="{8E734D9E-30F5-47AE-93E8-E44566E55D7A}" dt="2023-04-13T20:28:56.105" v="6980"/>
          <ac:spMkLst>
            <pc:docMk/>
            <pc:sldMk cId="4223790480" sldId="275"/>
            <ac:spMk id="2" creationId="{05466031-59CD-48C7-F3BB-C608B6E7AEB2}"/>
          </ac:spMkLst>
        </pc:spChg>
        <pc:spChg chg="mod ord">
          <ac:chgData name="Montiglio, Pierre-Olivier" userId="2b6b8fa3-1adf-4133-8ff0-9ad8f8f39005" providerId="ADAL" clId="{8E734D9E-30F5-47AE-93E8-E44566E55D7A}" dt="2023-04-13T20:23:24.659" v="6791" actId="207"/>
          <ac:spMkLst>
            <pc:docMk/>
            <pc:sldMk cId="4223790480" sldId="27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1.402" v="8508"/>
          <ac:spMkLst>
            <pc:docMk/>
            <pc:sldMk cId="4223790480" sldId="275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19" creationId="{7FDF0BAD-F698-9AD3-CBB9-A07016D46CD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3:11.503" v="6789" actId="167"/>
          <ac:picMkLst>
            <pc:docMk/>
            <pc:sldMk cId="4223790480" sldId="275"/>
            <ac:picMk id="13" creationId="{C50FC53F-00BD-E7D6-792C-58D07B9D3831}"/>
          </ac:picMkLst>
        </pc:pic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5.546" v="8509"/>
        <pc:sldMkLst>
          <pc:docMk/>
          <pc:sldMk cId="2231389075" sldId="276"/>
        </pc:sldMkLst>
        <pc:spChg chg="mod">
          <ac:chgData name="Montiglio, Pierre-Olivier" userId="2b6b8fa3-1adf-4133-8ff0-9ad8f8f39005" providerId="ADAL" clId="{8E734D9E-30F5-47AE-93E8-E44566E55D7A}" dt="2023-04-13T20:29:01.380" v="6981"/>
          <ac:spMkLst>
            <pc:docMk/>
            <pc:sldMk cId="2231389075" sldId="27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5.546" v="8509"/>
          <ac:spMkLst>
            <pc:docMk/>
            <pc:sldMk cId="2231389075" sldId="276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6" creationId="{A3E6D868-200C-3D3B-6BF3-220DE8A99E05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8E734D9E-30F5-47AE-93E8-E44566E55D7A}" dt="2023-04-13T20:25:44.649" v="6907" actId="1582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31.305" v="6905" actId="167"/>
          <ac:picMkLst>
            <pc:docMk/>
            <pc:sldMk cId="2231389075" sldId="276"/>
            <ac:picMk id="13" creationId="{951FAD6B-CEC5-8BC1-7BBD-6146B89D01EB}"/>
          </ac:picMkLst>
        </pc:pic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mod">
        <pc:chgData name="Montiglio, Pierre-Olivier" userId="2b6b8fa3-1adf-4133-8ff0-9ad8f8f39005" providerId="ADAL" clId="{8E734D9E-30F5-47AE-93E8-E44566E55D7A}" dt="2023-04-26T18:45:23.421" v="8510"/>
        <pc:sldMkLst>
          <pc:docMk/>
          <pc:sldMk cId="4239852043" sldId="277"/>
        </pc:sldMkLst>
        <pc:spChg chg="mod">
          <ac:chgData name="Montiglio, Pierre-Olivier" userId="2b6b8fa3-1adf-4133-8ff0-9ad8f8f39005" providerId="ADAL" clId="{8E734D9E-30F5-47AE-93E8-E44566E55D7A}" dt="2023-04-13T20:29:05.855" v="6982"/>
          <ac:spMkLst>
            <pc:docMk/>
            <pc:sldMk cId="4239852043" sldId="27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3.421" v="8510"/>
          <ac:spMkLst>
            <pc:docMk/>
            <pc:sldMk cId="4239852043" sldId="277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12T17:11:11.952" v="300"/>
          <ac:spMkLst>
            <pc:docMk/>
            <pc:sldMk cId="4239852043" sldId="277"/>
            <ac:spMk id="13" creationId="{D7C43374-0D7A-FC65-17FF-C42866AE7BD5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51.839" v="6909" actId="167"/>
          <ac:picMkLst>
            <pc:docMk/>
            <pc:sldMk cId="4239852043" sldId="277"/>
            <ac:picMk id="13" creationId="{F6DBF237-4BF1-D30A-DA6D-8081A063D423}"/>
          </ac:picMkLst>
        </pc:pic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4:44.065" v="8505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8E734D9E-30F5-47AE-93E8-E44566E55D7A}" dt="2023-04-13T20:30:17.704" v="7067" actId="20577"/>
          <ac:spMkLst>
            <pc:docMk/>
            <pc:sldMk cId="1783262310" sldId="27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30:32.490" v="7075" actId="27636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44.065" v="8505" actId="20577"/>
          <ac:spMkLst>
            <pc:docMk/>
            <pc:sldMk cId="1783262310" sldId="278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22.344" v="6916" actId="167"/>
          <ac:picMkLst>
            <pc:docMk/>
            <pc:sldMk cId="1783262310" sldId="278"/>
            <ac:picMk id="7" creationId="{E9A252C4-B2DB-3190-5882-578B265D1B27}"/>
          </ac:picMkLst>
        </pc:picChg>
      </pc:sldChg>
      <pc:sldChg chg="addSp delSp modSp add mod modShow">
        <pc:chgData name="Montiglio, Pierre-Olivier" userId="2b6b8fa3-1adf-4133-8ff0-9ad8f8f39005" providerId="ADAL" clId="{8E734D9E-30F5-47AE-93E8-E44566E55D7A}" dt="2023-04-26T18:49:18.761" v="8535" actId="729"/>
        <pc:sldMkLst>
          <pc:docMk/>
          <pc:sldMk cId="422718445" sldId="279"/>
        </pc:sldMkLst>
        <pc:spChg chg="mod">
          <ac:chgData name="Montiglio, Pierre-Olivier" userId="2b6b8fa3-1adf-4133-8ff0-9ad8f8f39005" providerId="ADAL" clId="{8E734D9E-30F5-47AE-93E8-E44566E55D7A}" dt="2023-04-13T20:29:09.357" v="6983"/>
          <ac:spMkLst>
            <pc:docMk/>
            <pc:sldMk cId="422718445" sldId="27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6:12.005" v="6914" actId="207"/>
          <ac:spMkLst>
            <pc:docMk/>
            <pc:sldMk cId="422718445" sldId="279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7.237" v="8511"/>
          <ac:spMkLst>
            <pc:docMk/>
            <pc:sldMk cId="422718445" sldId="279"/>
            <ac:spMk id="5" creationId="{B75F979C-A491-424C-A516-84E947D67BBE}"/>
          </ac:spMkLst>
        </pc:spChg>
        <pc:spChg chg="add 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13" creationId="{D58E1FB9-FD85-6DEF-DA88-D2CFA64C673E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6:03.210" v="6912" actId="167"/>
          <ac:picMkLst>
            <pc:docMk/>
            <pc:sldMk cId="422718445" sldId="279"/>
            <ac:picMk id="10" creationId="{564D952D-EB23-2AA7-BA41-A0246AC843A4}"/>
          </ac:picMkLst>
        </pc:pic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30" creationId="{F9712045-BD6C-1754-E0BD-6C76A384C74F}"/>
          </ac:cxnSpMkLst>
        </pc:cxnChg>
      </pc:sldChg>
      <pc:sldChg chg="addSp modSp add mod">
        <pc:chgData name="Montiglio, Pierre-Olivier" userId="2b6b8fa3-1adf-4133-8ff0-9ad8f8f39005" providerId="ADAL" clId="{8E734D9E-30F5-47AE-93E8-E44566E55D7A}" dt="2023-04-26T18:54:05.209" v="8595" actId="20577"/>
        <pc:sldMkLst>
          <pc:docMk/>
          <pc:sldMk cId="1624644338" sldId="280"/>
        </pc:sldMkLst>
        <pc:spChg chg="mod">
          <ac:chgData name="Montiglio, Pierre-Olivier" userId="2b6b8fa3-1adf-4133-8ff0-9ad8f8f39005" providerId="ADAL" clId="{8E734D9E-30F5-47AE-93E8-E44566E55D7A}" dt="2023-04-13T20:31:13.956" v="7087" actId="20577"/>
          <ac:spMkLst>
            <pc:docMk/>
            <pc:sldMk cId="1624644338" sldId="28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4:05.209" v="8595" actId="20577"/>
          <ac:spMkLst>
            <pc:docMk/>
            <pc:sldMk cId="1624644338" sldId="280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55.296" v="8506"/>
          <ac:spMkLst>
            <pc:docMk/>
            <pc:sldMk cId="1624644338" sldId="280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45.465" v="6921" actId="167"/>
          <ac:picMkLst>
            <pc:docMk/>
            <pc:sldMk cId="1624644338" sldId="280"/>
            <ac:picMk id="7" creationId="{2A6CBA4D-D685-989C-901A-12E73910DDDC}"/>
          </ac:picMkLst>
        </pc:picChg>
      </pc:sldChg>
      <pc:sldChg chg="add del">
        <pc:chgData name="Montiglio, Pierre-Olivier" userId="2b6b8fa3-1adf-4133-8ff0-9ad8f8f39005" providerId="ADAL" clId="{8E734D9E-30F5-47AE-93E8-E44566E55D7A}" dt="2023-04-13T17:16:18.631" v="2551" actId="47"/>
        <pc:sldMkLst>
          <pc:docMk/>
          <pc:sldMk cId="2689902915" sldId="281"/>
        </pc:sldMkLst>
      </pc:sldChg>
      <pc:sldChg chg="addSp modSp add mod modNotesTx">
        <pc:chgData name="Montiglio, Pierre-Olivier" userId="2b6b8fa3-1adf-4133-8ff0-9ad8f8f39005" providerId="ADAL" clId="{8E734D9E-30F5-47AE-93E8-E44566E55D7A}" dt="2023-05-02T19:10:29.807" v="20428"/>
        <pc:sldMkLst>
          <pc:docMk/>
          <pc:sldMk cId="1284776173" sldId="282"/>
        </pc:sldMkLst>
        <pc:spChg chg="mod">
          <ac:chgData name="Montiglio, Pierre-Olivier" userId="2b6b8fa3-1adf-4133-8ff0-9ad8f8f39005" providerId="ADAL" clId="{8E734D9E-30F5-47AE-93E8-E44566E55D7A}" dt="2023-05-02T19:10:29.807" v="20428"/>
          <ac:spMkLst>
            <pc:docMk/>
            <pc:sldMk cId="1284776173" sldId="282"/>
            <ac:spMk id="3" creationId="{46B05C71-9885-563E-685C-EAF849744A38}"/>
          </ac:spMkLst>
        </pc:spChg>
        <pc:picChg chg="add mod ord modCrop">
          <ac:chgData name="Montiglio, Pierre-Olivier" userId="2b6b8fa3-1adf-4133-8ff0-9ad8f8f39005" providerId="ADAL" clId="{8E734D9E-30F5-47AE-93E8-E44566E55D7A}" dt="2023-04-12T18:29:51.113" v="2300" actId="167"/>
          <ac:picMkLst>
            <pc:docMk/>
            <pc:sldMk cId="1284776173" sldId="282"/>
            <ac:picMk id="7" creationId="{319E6D5B-6FAF-9EDA-7645-FE12410A5AE3}"/>
          </ac:picMkLst>
        </pc:picChg>
      </pc:sldChg>
      <pc:sldChg chg="modSp add mod modCm modNotesTx">
        <pc:chgData name="Montiglio, Pierre-Olivier" userId="2b6b8fa3-1adf-4133-8ff0-9ad8f8f39005" providerId="ADAL" clId="{8E734D9E-30F5-47AE-93E8-E44566E55D7A}" dt="2023-05-02T19:10:20.645" v="20427" actId="20577"/>
        <pc:sldMkLst>
          <pc:docMk/>
          <pc:sldMk cId="3996201517" sldId="283"/>
        </pc:sldMkLst>
        <pc:spChg chg="mod">
          <ac:chgData name="Montiglio, Pierre-Olivier" userId="2b6b8fa3-1adf-4133-8ff0-9ad8f8f39005" providerId="ADAL" clId="{8E734D9E-30F5-47AE-93E8-E44566E55D7A}" dt="2023-04-26T18:29:34.605" v="8236" actId="14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29:45.385" v="8237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  <pc226:cmRplyChg chg="add">
                <pc226:chgData name="Montiglio, Pierre-Olivier" userId="2b6b8fa3-1adf-4133-8ff0-9ad8f8f39005" providerId="ADAL" clId="{8E734D9E-30F5-47AE-93E8-E44566E55D7A}" dt="2023-04-26T18:29:45.385" v="8237"/>
                <pc2:cmRplyMkLst xmlns:pc2="http://schemas.microsoft.com/office/powerpoint/2019/9/main/command">
                  <pc:docMk/>
                  <pc:sldMk cId="3996201517" sldId="283"/>
                  <pc2:cmMk id="{D4DBA8BB-0381-4E6B-AD55-2D466572259F}"/>
                  <pc2:cmRplyMk id="{D0B9B7A9-1FE4-4F8C-A5D4-A1E02C4BF20B}"/>
                </pc2:cmRplyMkLst>
              </pc226:cmRplyChg>
            </pc226:cmChg>
            <pc226:cmChg xmlns:pc226="http://schemas.microsoft.com/office/powerpoint/2022/06/main/command" xmlns="" chg="mod">
              <pc226:chgData name="Montiglio, Pierre-Olivier" userId="2b6b8fa3-1adf-4133-8ff0-9ad8f8f39005" providerId="ADAL" clId="{8E734D9E-30F5-47AE-93E8-E44566E55D7A}" dt="2023-04-26T18:30:01.446" v="8238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  <pc226:cmRplyChg chg="add">
                <pc226:chgData name="Montiglio, Pierre-Olivier" userId="2b6b8fa3-1adf-4133-8ff0-9ad8f8f39005" providerId="ADAL" clId="{8E734D9E-30F5-47AE-93E8-E44566E55D7A}" dt="2023-04-26T18:30:01.446" v="8238"/>
                <pc2:cmRplyMkLst xmlns:pc2="http://schemas.microsoft.com/office/powerpoint/2019/9/main/command">
                  <pc:docMk/>
                  <pc:sldMk cId="3996201517" sldId="283"/>
                  <pc2:cmMk id="{594DFAC5-4FAD-43B2-9E9A-231C0CD6C386}"/>
                  <pc2:cmRplyMk id="{ABC262CE-6617-492F-BF0A-204984E16842}"/>
                </pc2:cmRplyMkLst>
              </pc226:cmRplyChg>
            </pc226:cmChg>
          </p:ext>
        </pc:extLst>
      </pc:sldChg>
      <pc:sldChg chg="addSp modSp add mod">
        <pc:chgData name="Montiglio, Pierre-Olivier" userId="2b6b8fa3-1adf-4133-8ff0-9ad8f8f39005" providerId="ADAL" clId="{8E734D9E-30F5-47AE-93E8-E44566E55D7A}" dt="2023-04-26T18:36:25.841" v="8319" actId="20577"/>
        <pc:sldMkLst>
          <pc:docMk/>
          <pc:sldMk cId="1239151489" sldId="284"/>
        </pc:sldMkLst>
        <pc:spChg chg="mod">
          <ac:chgData name="Montiglio, Pierre-Olivier" userId="2b6b8fa3-1adf-4133-8ff0-9ad8f8f39005" providerId="ADAL" clId="{8E734D9E-30F5-47AE-93E8-E44566E55D7A}" dt="2023-04-13T20:19:53.003" v="6765" actId="207"/>
          <ac:spMkLst>
            <pc:docMk/>
            <pc:sldMk cId="1239151489" sldId="28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36:25.841" v="8319" actId="20577"/>
          <ac:spMkLst>
            <pc:docMk/>
            <pc:sldMk cId="1239151489" sldId="28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8:22:41.180" v="4179" actId="20577"/>
          <ac:spMkLst>
            <pc:docMk/>
            <pc:sldMk cId="1239151489" sldId="284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7:51.207" v="6962"/>
          <ac:picMkLst>
            <pc:docMk/>
            <pc:sldMk cId="1239151489" sldId="284"/>
            <ac:picMk id="7" creationId="{006FE030-1D7C-7864-3612-368E7553DF37}"/>
          </ac:picMkLst>
        </pc:picChg>
      </pc:sldChg>
      <pc:sldChg chg="addSp modSp add mod">
        <pc:chgData name="Montiglio, Pierre-Olivier" userId="2b6b8fa3-1adf-4133-8ff0-9ad8f8f39005" providerId="ADAL" clId="{8E734D9E-30F5-47AE-93E8-E44566E55D7A}" dt="2023-05-16T20:22:52.736" v="20434" actId="27636"/>
        <pc:sldMkLst>
          <pc:docMk/>
          <pc:sldMk cId="819084976" sldId="285"/>
        </pc:sldMkLst>
        <pc:spChg chg="mod">
          <ac:chgData name="Montiglio, Pierre-Olivier" userId="2b6b8fa3-1adf-4133-8ff0-9ad8f8f39005" providerId="ADAL" clId="{8E734D9E-30F5-47AE-93E8-E44566E55D7A}" dt="2023-04-13T20:20:57.206" v="6771" actId="207"/>
          <ac:spMkLst>
            <pc:docMk/>
            <pc:sldMk cId="819084976" sldId="28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5-16T20:22:52.736" v="20434" actId="27636"/>
          <ac:spMkLst>
            <pc:docMk/>
            <pc:sldMk cId="819084976" sldId="28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8:09.351" v="5367" actId="20577"/>
          <ac:spMkLst>
            <pc:docMk/>
            <pc:sldMk cId="819084976" sldId="285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0:51.106" v="6769" actId="167"/>
          <ac:picMkLst>
            <pc:docMk/>
            <pc:sldMk cId="819084976" sldId="285"/>
            <ac:picMk id="7" creationId="{3C1A77C9-13F6-E730-7108-5AEC057C7480}"/>
          </ac:picMkLst>
        </pc:picChg>
      </pc:sldChg>
      <pc:sldChg chg="addSp modSp add mod ord modShow">
        <pc:chgData name="Montiglio, Pierre-Olivier" userId="2b6b8fa3-1adf-4133-8ff0-9ad8f8f39005" providerId="ADAL" clId="{8E734D9E-30F5-47AE-93E8-E44566E55D7A}" dt="2023-04-18T21:22:57.331" v="8018" actId="729"/>
        <pc:sldMkLst>
          <pc:docMk/>
          <pc:sldMk cId="3956238899" sldId="286"/>
        </pc:sldMkLst>
        <pc:spChg chg="mod">
          <ac:chgData name="Montiglio, Pierre-Olivier" userId="2b6b8fa3-1adf-4133-8ff0-9ad8f8f39005" providerId="ADAL" clId="{8E734D9E-30F5-47AE-93E8-E44566E55D7A}" dt="2023-04-13T20:21:19.123" v="6775" actId="207"/>
          <ac:spMkLst>
            <pc:docMk/>
            <pc:sldMk cId="3956238899" sldId="28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1:16.535" v="6774" actId="207"/>
          <ac:spMkLst>
            <pc:docMk/>
            <pc:sldMk cId="3956238899" sldId="28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4:51.778" v="5243" actId="20577"/>
          <ac:spMkLst>
            <pc:docMk/>
            <pc:sldMk cId="3956238899" sldId="286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1:05.857" v="6773" actId="167"/>
          <ac:picMkLst>
            <pc:docMk/>
            <pc:sldMk cId="3956238899" sldId="286"/>
            <ac:picMk id="7" creationId="{A67015FF-B143-7AE7-C8F3-634E9E202208}"/>
          </ac:picMkLst>
        </pc:picChg>
      </pc:sldChg>
      <pc:sldChg chg="modSp add mod modShow">
        <pc:chgData name="Montiglio, Pierre-Olivier" userId="2b6b8fa3-1adf-4133-8ff0-9ad8f8f39005" providerId="ADAL" clId="{8E734D9E-30F5-47AE-93E8-E44566E55D7A}" dt="2023-04-26T18:45:36.437" v="8512" actId="6549"/>
        <pc:sldMkLst>
          <pc:docMk/>
          <pc:sldMk cId="2183140331" sldId="287"/>
        </pc:sldMkLst>
        <pc:spChg chg="mod">
          <ac:chgData name="Montiglio, Pierre-Olivier" userId="2b6b8fa3-1adf-4133-8ff0-9ad8f8f39005" providerId="ADAL" clId="{8E734D9E-30F5-47AE-93E8-E44566E55D7A}" dt="2023-04-13T19:29:36.455" v="5386" actId="20577"/>
          <ac:spMkLst>
            <pc:docMk/>
            <pc:sldMk cId="2183140331" sldId="28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9:06:34.317" v="5089" actId="20577"/>
          <ac:spMkLst>
            <pc:docMk/>
            <pc:sldMk cId="2183140331" sldId="28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36.437" v="8512" actId="6549"/>
          <ac:spMkLst>
            <pc:docMk/>
            <pc:sldMk cId="2183140331" sldId="287"/>
            <ac:spMk id="5" creationId="{A735E508-E18D-451D-A08F-3D27389946F4}"/>
          </ac:spMkLst>
        </pc:spChg>
      </pc:sldChg>
      <pc:sldChg chg="add del">
        <pc:chgData name="Montiglio, Pierre-Olivier" userId="2b6b8fa3-1adf-4133-8ff0-9ad8f8f39005" providerId="ADAL" clId="{8E734D9E-30F5-47AE-93E8-E44566E55D7A}" dt="2023-04-13T20:13:07.359" v="6530"/>
        <pc:sldMkLst>
          <pc:docMk/>
          <pc:sldMk cId="1361507436" sldId="288"/>
        </pc:sldMkLst>
      </pc:sldChg>
      <pc:sldChg chg="addSp modSp new mod ord">
        <pc:chgData name="Montiglio, Pierre-Olivier" userId="2b6b8fa3-1adf-4133-8ff0-9ad8f8f39005" providerId="ADAL" clId="{8E734D9E-30F5-47AE-93E8-E44566E55D7A}" dt="2023-04-13T20:14:14.118" v="6626" actId="207"/>
        <pc:sldMkLst>
          <pc:docMk/>
          <pc:sldMk cId="1973437834" sldId="288"/>
        </pc:sldMkLst>
        <pc:spChg chg="mod">
          <ac:chgData name="Montiglio, Pierre-Olivier" userId="2b6b8fa3-1adf-4133-8ff0-9ad8f8f39005" providerId="ADAL" clId="{8E734D9E-30F5-47AE-93E8-E44566E55D7A}" dt="2023-04-13T20:13:49.715" v="6579" actId="20577"/>
          <ac:spMkLst>
            <pc:docMk/>
            <pc:sldMk cId="1973437834" sldId="288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14:14.118" v="6626" actId="207"/>
          <ac:spMkLst>
            <pc:docMk/>
            <pc:sldMk cId="1973437834" sldId="288"/>
            <ac:spMk id="3" creationId="{8AC228C5-E69E-4C3D-98F8-4C7058D6DAA0}"/>
          </ac:spMkLst>
        </pc:spChg>
        <pc:picChg chg="add mod">
          <ac:chgData name="Montiglio, Pierre-Olivier" userId="2b6b8fa3-1adf-4133-8ff0-9ad8f8f39005" providerId="ADAL" clId="{8E734D9E-30F5-47AE-93E8-E44566E55D7A}" dt="2023-04-13T20:13:31.596" v="6537" actId="167"/>
          <ac:picMkLst>
            <pc:docMk/>
            <pc:sldMk cId="1973437834" sldId="288"/>
            <ac:picMk id="7" creationId="{92EAFFB7-8EA8-4F1D-37FF-10B8B14FCAD3}"/>
          </ac:picMkLst>
        </pc:picChg>
      </pc:sldChg>
      <pc:sldChg chg="addSp delSp modSp add mod ord">
        <pc:chgData name="Montiglio, Pierre-Olivier" userId="2b6b8fa3-1adf-4133-8ff0-9ad8f8f39005" providerId="ADAL" clId="{8E734D9E-30F5-47AE-93E8-E44566E55D7A}" dt="2023-04-13T20:27:33.115" v="6961" actId="20577"/>
        <pc:sldMkLst>
          <pc:docMk/>
          <pc:sldMk cId="926872971" sldId="289"/>
        </pc:sldMkLst>
        <pc:spChg chg="mod">
          <ac:chgData name="Montiglio, Pierre-Olivier" userId="2b6b8fa3-1adf-4133-8ff0-9ad8f8f39005" providerId="ADAL" clId="{8E734D9E-30F5-47AE-93E8-E44566E55D7A}" dt="2023-04-13T20:15:07.923" v="6696" actId="20577"/>
          <ac:spMkLst>
            <pc:docMk/>
            <pc:sldMk cId="926872971" sldId="289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27:33.115" v="6961" actId="20577"/>
          <ac:spMkLst>
            <pc:docMk/>
            <pc:sldMk cId="926872971" sldId="289"/>
            <ac:spMk id="3" creationId="{8AC228C5-E69E-4C3D-98F8-4C7058D6DAA0}"/>
          </ac:spMkLst>
        </pc:spChg>
        <pc:picChg chg="del">
          <ac:chgData name="Montiglio, Pierre-Olivier" userId="2b6b8fa3-1adf-4133-8ff0-9ad8f8f39005" providerId="ADAL" clId="{8E734D9E-30F5-47AE-93E8-E44566E55D7A}" dt="2023-04-13T20:17:58.965" v="6753" actId="478"/>
          <ac:picMkLst>
            <pc:docMk/>
            <pc:sldMk cId="926872971" sldId="289"/>
            <ac:picMk id="7" creationId="{92EAFFB7-8EA8-4F1D-37FF-10B8B14FCAD3}"/>
          </ac:picMkLst>
        </pc:picChg>
        <pc:picChg chg="add mod">
          <ac:chgData name="Montiglio, Pierre-Olivier" userId="2b6b8fa3-1adf-4133-8ff0-9ad8f8f39005" providerId="ADAL" clId="{8E734D9E-30F5-47AE-93E8-E44566E55D7A}" dt="2023-04-13T20:19:29.990" v="6761" actId="167"/>
          <ac:picMkLst>
            <pc:docMk/>
            <pc:sldMk cId="926872971" sldId="289"/>
            <ac:picMk id="2050" creationId="{A2049CF3-2055-A7BB-7461-29A9D2D3F24F}"/>
          </ac:picMkLst>
        </pc:picChg>
      </pc:sldChg>
      <pc:sldChg chg="modSp add del mod">
        <pc:chgData name="Montiglio, Pierre-Olivier" userId="2b6b8fa3-1adf-4133-8ff0-9ad8f8f39005" providerId="ADAL" clId="{8E734D9E-30F5-47AE-93E8-E44566E55D7A}" dt="2023-04-13T20:25:24.073" v="6903" actId="47"/>
        <pc:sldMkLst>
          <pc:docMk/>
          <pc:sldMk cId="3873767420" sldId="290"/>
        </pc:sldMkLst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5" creationId="{AC0E039A-E052-CEF3-E86C-B35EA2D7B203}"/>
          </ac:spMkLst>
        </pc:spChg>
      </pc:sldChg>
      <pc:sldChg chg="addSp delSp modSp add mod modNotesTx">
        <pc:chgData name="Montiglio, Pierre-Olivier" userId="2b6b8fa3-1adf-4133-8ff0-9ad8f8f39005" providerId="ADAL" clId="{8E734D9E-30F5-47AE-93E8-E44566E55D7A}" dt="2023-05-02T14:20:34.087" v="9415" actId="20577"/>
        <pc:sldMkLst>
          <pc:docMk/>
          <pc:sldMk cId="4108248965" sldId="290"/>
        </pc:sldMkLst>
        <pc:spChg chg="mod">
          <ac:chgData name="Montiglio, Pierre-Olivier" userId="2b6b8fa3-1adf-4133-8ff0-9ad8f8f39005" providerId="ADAL" clId="{8E734D9E-30F5-47AE-93E8-E44566E55D7A}" dt="2023-04-18T18:19:02.643" v="7095" actId="20577"/>
          <ac:spMkLst>
            <pc:docMk/>
            <pc:sldMk cId="4108248965" sldId="29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8T18:20:52.748" v="7258" actId="20577"/>
          <ac:spMkLst>
            <pc:docMk/>
            <pc:sldMk cId="4108248965" sldId="290"/>
            <ac:spMk id="3" creationId="{46B05C71-9885-563E-685C-EAF849744A38}"/>
          </ac:spMkLst>
        </pc:spChg>
        <pc:spChg chg="del">
          <ac:chgData name="Montiglio, Pierre-Olivier" userId="2b6b8fa3-1adf-4133-8ff0-9ad8f8f39005" providerId="ADAL" clId="{8E734D9E-30F5-47AE-93E8-E44566E55D7A}" dt="2023-04-18T18:19:43.083" v="7236" actId="478"/>
          <ac:spMkLst>
            <pc:docMk/>
            <pc:sldMk cId="4108248965" sldId="290"/>
            <ac:spMk id="6" creationId="{0ADA9F1E-6B71-0677-6D59-C170FD61BC29}"/>
          </ac:spMkLst>
        </pc:sp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1" creationId="{D51D8074-11E7-77EE-A0FC-5748457EEA8C}"/>
          </ac:picMkLst>
        </pc:picChg>
        <pc:picChg chg="add mod">
          <ac:chgData name="Montiglio, Pierre-Olivier" userId="2b6b8fa3-1adf-4133-8ff0-9ad8f8f39005" providerId="ADAL" clId="{8E734D9E-30F5-47AE-93E8-E44566E55D7A}" dt="2023-04-18T18:20:21.966" v="7238" actId="1076"/>
          <ac:picMkLst>
            <pc:docMk/>
            <pc:sldMk cId="4108248965" sldId="290"/>
            <ac:picMk id="1026" creationId="{E56175ED-BC01-6F19-D137-72E26E3958F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28" creationId="{88A8829D-F098-F1FD-DEF8-7985C5230DD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30" creationId="{19F6216A-CDA7-3F89-687D-F5CA00FE584B}"/>
          </ac:picMkLst>
        </pc:picChg>
      </pc:sldChg>
      <pc:sldChg chg="add">
        <pc:chgData name="Montiglio, Pierre-Olivier" userId="2b6b8fa3-1adf-4133-8ff0-9ad8f8f39005" providerId="ADAL" clId="{8E734D9E-30F5-47AE-93E8-E44566E55D7A}" dt="2023-04-18T20:40:58.200" v="7318"/>
        <pc:sldMkLst>
          <pc:docMk/>
          <pc:sldMk cId="344394397" sldId="291"/>
        </pc:sldMkLst>
      </pc:sldChg>
      <pc:sldChg chg="add del">
        <pc:chgData name="Montiglio, Pierre-Olivier" userId="2b6b8fa3-1adf-4133-8ff0-9ad8f8f39005" providerId="ADAL" clId="{8E734D9E-30F5-47AE-93E8-E44566E55D7A}" dt="2023-04-13T20:25:22.728" v="6902" actId="47"/>
        <pc:sldMkLst>
          <pc:docMk/>
          <pc:sldMk cId="3448340981" sldId="291"/>
        </pc:sldMkLst>
      </pc:sldChg>
      <pc:sldChg chg="add del">
        <pc:chgData name="Montiglio, Pierre-Olivier" userId="2b6b8fa3-1adf-4133-8ff0-9ad8f8f39005" providerId="ADAL" clId="{8E734D9E-30F5-47AE-93E8-E44566E55D7A}" dt="2023-04-13T20:25:15.616" v="6899" actId="47"/>
        <pc:sldMkLst>
          <pc:docMk/>
          <pc:sldMk cId="1391379857" sldId="292"/>
        </pc:sldMkLst>
      </pc:sldChg>
      <pc:sldChg chg="modSp new mod modShow">
        <pc:chgData name="Montiglio, Pierre-Olivier" userId="2b6b8fa3-1adf-4133-8ff0-9ad8f8f39005" providerId="ADAL" clId="{8E734D9E-30F5-47AE-93E8-E44566E55D7A}" dt="2023-04-25T15:25:44.663" v="8022" actId="729"/>
        <pc:sldMkLst>
          <pc:docMk/>
          <pc:sldMk cId="1853482882" sldId="292"/>
        </pc:sldMkLst>
        <pc:spChg chg="mod">
          <ac:chgData name="Montiglio, Pierre-Olivier" userId="2b6b8fa3-1adf-4133-8ff0-9ad8f8f39005" providerId="ADAL" clId="{8E734D9E-30F5-47AE-93E8-E44566E55D7A}" dt="2023-04-25T15:25:38.752" v="8021" actId="27636"/>
          <ac:spMkLst>
            <pc:docMk/>
            <pc:sldMk cId="1853482882" sldId="292"/>
            <ac:spMk id="3" creationId="{6ADAA446-00B1-F3D9-213B-BAB851E13EDF}"/>
          </ac:spMkLst>
        </pc:spChg>
      </pc:sldChg>
      <pc:sldChg chg="add mod modShow">
        <pc:chgData name="Montiglio, Pierre-Olivier" userId="2b6b8fa3-1adf-4133-8ff0-9ad8f8f39005" providerId="ADAL" clId="{8E734D9E-30F5-47AE-93E8-E44566E55D7A}" dt="2023-04-26T18:48:08.015" v="8526" actId="729"/>
        <pc:sldMkLst>
          <pc:docMk/>
          <pc:sldMk cId="749587228" sldId="293"/>
        </pc:sldMkLst>
      </pc:sldChg>
      <pc:sldChg chg="add mod modShow">
        <pc:chgData name="Montiglio, Pierre-Olivier" userId="2b6b8fa3-1adf-4133-8ff0-9ad8f8f39005" providerId="ADAL" clId="{8E734D9E-30F5-47AE-93E8-E44566E55D7A}" dt="2023-04-26T18:53:07.272" v="8569" actId="729"/>
        <pc:sldMkLst>
          <pc:docMk/>
          <pc:sldMk cId="3178280105" sldId="29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574470784" sldId="295"/>
        </pc:sldMkLst>
      </pc:sldChg>
      <pc:sldChg chg="modSp add mod">
        <pc:chgData name="Montiglio, Pierre-Olivier" userId="2b6b8fa3-1adf-4133-8ff0-9ad8f8f39005" providerId="ADAL" clId="{8E734D9E-30F5-47AE-93E8-E44566E55D7A}" dt="2023-05-16T20:22:52.620" v="20431" actId="27636"/>
        <pc:sldMkLst>
          <pc:docMk/>
          <pc:sldMk cId="470920858" sldId="300"/>
        </pc:sldMkLst>
        <pc:spChg chg="mod">
          <ac:chgData name="Montiglio, Pierre-Olivier" userId="2b6b8fa3-1adf-4133-8ff0-9ad8f8f39005" providerId="ADAL" clId="{8E734D9E-30F5-47AE-93E8-E44566E55D7A}" dt="2023-05-16T20:22:52.620" v="20431" actId="27636"/>
          <ac:spMkLst>
            <pc:docMk/>
            <pc:sldMk cId="470920858" sldId="300"/>
            <ac:spMk id="3" creationId="{00000000-0000-0000-0000-000000000000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566521371" sldId="30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7059141" sldId="313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7909967" sldId="31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869694" sldId="31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983682308" sldId="31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611072181" sldId="3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879022423" sldId="32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5194036" sldId="41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537307854" sldId="41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925197033" sldId="42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403988641" sldId="421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867455599" sldId="4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744959524" sldId="4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092563887" sldId="42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50044643" sldId="429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573075241" sldId="43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861162029" sldId="43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1469527" sldId="492"/>
        </pc:sldMkLst>
      </pc:sldChg>
      <pc:sldChg chg="modSp add mod">
        <pc:chgData name="Montiglio, Pierre-Olivier" userId="2b6b8fa3-1adf-4133-8ff0-9ad8f8f39005" providerId="ADAL" clId="{8E734D9E-30F5-47AE-93E8-E44566E55D7A}" dt="2023-05-16T20:22:52.609" v="20430" actId="27636"/>
        <pc:sldMkLst>
          <pc:docMk/>
          <pc:sldMk cId="263212317" sldId="507"/>
        </pc:sldMkLst>
        <pc:spChg chg="mod">
          <ac:chgData name="Montiglio, Pierre-Olivier" userId="2b6b8fa3-1adf-4133-8ff0-9ad8f8f39005" providerId="ADAL" clId="{8E734D9E-30F5-47AE-93E8-E44566E55D7A}" dt="2023-05-16T20:22:52.609" v="20430" actId="27636"/>
          <ac:spMkLst>
            <pc:docMk/>
            <pc:sldMk cId="263212317" sldId="507"/>
            <ac:spMk id="2" creationId="{06DCDA31-66A5-4017-96AC-008FCAFCD2F5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970316419" sldId="50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7449167" sldId="51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758415881" sldId="52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915542921" sldId="5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125683802" sldId="530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2885930079" sldId="552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1186740479" sldId="555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3544691460" sldId="55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456238" sldId="56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330953811" sldId="561"/>
        </pc:sldMkLst>
      </pc:sldChg>
      <pc:sldChg chg="modSp add mod">
        <pc:chgData name="Montiglio, Pierre-Olivier" userId="2b6b8fa3-1adf-4133-8ff0-9ad8f8f39005" providerId="ADAL" clId="{8E734D9E-30F5-47AE-93E8-E44566E55D7A}" dt="2023-05-16T20:22:52.624" v="20432" actId="27636"/>
        <pc:sldMkLst>
          <pc:docMk/>
          <pc:sldMk cId="2413843894" sldId="565"/>
        </pc:sldMkLst>
        <pc:spChg chg="mod">
          <ac:chgData name="Montiglio, Pierre-Olivier" userId="2b6b8fa3-1adf-4133-8ff0-9ad8f8f39005" providerId="ADAL" clId="{8E734D9E-30F5-47AE-93E8-E44566E55D7A}" dt="2023-05-16T20:22:52.624" v="20432" actId="27636"/>
          <ac:spMkLst>
            <pc:docMk/>
            <pc:sldMk cId="2413843894" sldId="565"/>
            <ac:spMk id="3" creationId="{00000000-0000-0000-0000-000000000000}"/>
          </ac:spMkLst>
        </pc:spChg>
      </pc:sldChg>
      <pc:sldChg chg="add modTransition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0" sldId="566"/>
        </pc:sldMkLst>
      </pc:sldChg>
      <pc:sldChg chg="modSp add mod">
        <pc:chgData name="Montiglio, Pierre-Olivier" userId="2b6b8fa3-1adf-4133-8ff0-9ad8f8f39005" providerId="ADAL" clId="{8E734D9E-30F5-47AE-93E8-E44566E55D7A}" dt="2023-05-16T20:22:52.627" v="20433" actId="27636"/>
        <pc:sldMkLst>
          <pc:docMk/>
          <pc:sldMk cId="2790641108" sldId="567"/>
        </pc:sldMkLst>
        <pc:spChg chg="mod">
          <ac:chgData name="Montiglio, Pierre-Olivier" userId="2b6b8fa3-1adf-4133-8ff0-9ad8f8f39005" providerId="ADAL" clId="{8E734D9E-30F5-47AE-93E8-E44566E55D7A}" dt="2023-05-16T20:22:52.627" v="20433" actId="27636"/>
          <ac:spMkLst>
            <pc:docMk/>
            <pc:sldMk cId="2790641108" sldId="567"/>
            <ac:spMk id="3" creationId="{00000000-0000-0000-0000-000000000000}"/>
          </ac:spMkLst>
        </pc:spChg>
      </pc:sldChg>
    </pc:docChg>
  </pc:docChgLst>
  <pc:docChgLst>
    <pc:chgData name="Fraser Franco, Maxime" userId="S::ae491231@ens.uqam.ca::2731fdd6-640f-4176-ad14-4c5aa6e8d9f3" providerId="AD" clId="Web-{5489BDFF-B008-A3A7-1BD5-5170DEF4036A}"/>
    <pc:docChg chg="modSld">
      <pc:chgData name="Fraser Franco, Maxime" userId="S::ae491231@ens.uqam.ca::2731fdd6-640f-4176-ad14-4c5aa6e8d9f3" providerId="AD" clId="Web-{5489BDFF-B008-A3A7-1BD5-5170DEF4036A}" dt="2023-04-04T15:26:21.860" v="0" actId="20577"/>
      <pc:docMkLst>
        <pc:docMk/>
      </pc:docMkLst>
      <pc:sldChg chg="modSp">
        <pc:chgData name="Fraser Franco, Maxime" userId="S::ae491231@ens.uqam.ca::2731fdd6-640f-4176-ad14-4c5aa6e8d9f3" providerId="AD" clId="Web-{5489BDFF-B008-A3A7-1BD5-5170DEF4036A}" dt="2023-04-04T15:26:21.860" v="0" actId="20577"/>
        <pc:sldMkLst>
          <pc:docMk/>
          <pc:sldMk cId="833065076" sldId="256"/>
        </pc:sldMkLst>
        <pc:spChg chg="mod">
          <ac:chgData name="Fraser Franco, Maxime" userId="S::ae491231@ens.uqam.ca::2731fdd6-640f-4176-ad14-4c5aa6e8d9f3" providerId="AD" clId="Web-{5489BDFF-B008-A3A7-1BD5-5170DEF4036A}" dt="2023-04-04T15:26:21.860" v="0" actId="20577"/>
          <ac:spMkLst>
            <pc:docMk/>
            <pc:sldMk cId="833065076" sldId="256"/>
            <ac:spMk id="3" creationId="{17723FED-3FA8-5C15-96AC-C68173F7042E}"/>
          </ac:spMkLst>
        </pc:spChg>
      </pc:sldChg>
    </pc:docChg>
  </pc:docChgLst>
  <pc:docChgLst>
    <pc:chgData name="Fraser Franco, Maxime" userId="S::ae491231@ens.uqam.ca::2731fdd6-640f-4176-ad14-4c5aa6e8d9f3" providerId="AD" clId="Web-{553E5423-312B-D8EF-5A35-B7B3B2FE8BBB}"/>
    <pc:docChg chg="mod addSld delSld modSld">
      <pc:chgData name="Fraser Franco, Maxime" userId="S::ae491231@ens.uqam.ca::2731fdd6-640f-4176-ad14-4c5aa6e8d9f3" providerId="AD" clId="Web-{553E5423-312B-D8EF-5A35-B7B3B2FE8BBB}" dt="2023-04-25T16:15:26.717" v="103" actId="20577"/>
      <pc:docMkLst>
        <pc:docMk/>
      </pc:docMkLst>
      <pc:sldChg chg="addCm">
        <pc:chgData name="Fraser Franco, Maxime" userId="S::ae491231@ens.uqam.ca::2731fdd6-640f-4176-ad14-4c5aa6e8d9f3" providerId="AD" clId="Web-{553E5423-312B-D8EF-5A35-B7B3B2FE8BBB}" dt="2023-04-25T13:50:26.270" v="91"/>
        <pc:sldMkLst>
          <pc:docMk/>
          <pc:sldMk cId="293684434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3:50:26.270" v="91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modSp addCm">
        <pc:chgData name="Fraser Franco, Maxime" userId="S::ae491231@ens.uqam.ca::2731fdd6-640f-4176-ad14-4c5aa6e8d9f3" providerId="AD" clId="Web-{553E5423-312B-D8EF-5A35-B7B3B2FE8BBB}" dt="2023-04-25T13:52:45.519" v="93"/>
        <pc:sldMkLst>
          <pc:docMk/>
          <pc:sldMk cId="3640952764" sldId="258"/>
        </pc:sldMkLst>
        <pc:spChg chg="mod">
          <ac:chgData name="Fraser Franco, Maxime" userId="S::ae491231@ens.uqam.ca::2731fdd6-640f-4176-ad14-4c5aa6e8d9f3" providerId="AD" clId="Web-{553E5423-312B-D8EF-5A35-B7B3B2FE8BBB}" dt="2023-04-25T13:46:05.084" v="18" actId="20577"/>
          <ac:spMkLst>
            <pc:docMk/>
            <pc:sldMk cId="3640952764" sldId="258"/>
            <ac:spMk id="2" creationId="{C43AA0A9-FA90-09C1-CA10-2886CAEE65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3:52:45.519" v="93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46:23.959" v="19" actId="20577"/>
        <pc:sldMkLst>
          <pc:docMk/>
          <pc:sldMk cId="2263014692" sldId="261"/>
        </pc:sldMkLst>
        <pc:spChg chg="mod">
          <ac:chgData name="Fraser Franco, Maxime" userId="S::ae491231@ens.uqam.ca::2731fdd6-640f-4176-ad14-4c5aa6e8d9f3" providerId="AD" clId="Web-{553E5423-312B-D8EF-5A35-B7B3B2FE8BBB}" dt="2023-04-25T13:46:23.959" v="19" actId="20577"/>
          <ac:spMkLst>
            <pc:docMk/>
            <pc:sldMk cId="2263014692" sldId="261"/>
            <ac:spMk id="3" creationId="{6A891A22-5685-7297-17AA-4AB76384B22D}"/>
          </ac:spMkLst>
        </pc:spChg>
      </pc:sldChg>
      <pc:sldChg chg="addCm">
        <pc:chgData name="Fraser Franco, Maxime" userId="S::ae491231@ens.uqam.ca::2731fdd6-640f-4176-ad14-4c5aa6e8d9f3" providerId="AD" clId="Web-{553E5423-312B-D8EF-5A35-B7B3B2FE8BBB}" dt="2023-04-25T13:51:00.457" v="92"/>
        <pc:sldMkLst>
          <pc:docMk/>
          <pc:sldMk cId="1540475889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3:51:00.457" v="92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6:15:26.717" v="103" actId="20577"/>
        <pc:sldMkLst>
          <pc:docMk/>
          <pc:sldMk cId="1390670956" sldId="265"/>
        </pc:sldMkLst>
        <pc:spChg chg="mod">
          <ac:chgData name="Fraser Franco, Maxime" userId="S::ae491231@ens.uqam.ca::2731fdd6-640f-4176-ad14-4c5aa6e8d9f3" providerId="AD" clId="Web-{553E5423-312B-D8EF-5A35-B7B3B2FE8BBB}" dt="2023-04-25T16:15:26.717" v="103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3:44:52.725" v="17"/>
        <pc:sldMkLst>
          <pc:docMk/>
          <pc:sldMk cId="423915905" sldId="273"/>
        </pc:sldMkLst>
        <pc:spChg chg="mod">
          <ac:chgData name="Fraser Franco, Maxime" userId="S::ae491231@ens.uqam.ca::2731fdd6-640f-4176-ad14-4c5aa6e8d9f3" providerId="AD" clId="Web-{553E5423-312B-D8EF-5A35-B7B3B2FE8BBB}" dt="2023-04-25T13:41:59.695" v="14" actId="1076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Fraser Franco, Maxime" userId="S::ae491231@ens.uqam.ca::2731fdd6-640f-4176-ad14-4c5aa6e8d9f3" providerId="AD" clId="Web-{553E5423-312B-D8EF-5A35-B7B3B2FE8BBB}" dt="2023-04-25T13:37:46.024" v="3" actId="20577"/>
          <ac:spMkLst>
            <pc:docMk/>
            <pc:sldMk cId="423915905" sldId="273"/>
            <ac:spMk id="5" creationId="{B75F979C-A491-424C-A516-84E947D67BB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3:43:21.804" v="16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3:44:52.725" v="17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38:19.774" v="6" actId="20577"/>
        <pc:sldMkLst>
          <pc:docMk/>
          <pc:sldMk cId="2955988863" sldId="274"/>
        </pc:sldMkLst>
        <pc:spChg chg="mod">
          <ac:chgData name="Fraser Franco, Maxime" userId="S::ae491231@ens.uqam.ca::2731fdd6-640f-4176-ad14-4c5aa6e8d9f3" providerId="AD" clId="Web-{553E5423-312B-D8EF-5A35-B7B3B2FE8BBB}" dt="2023-04-25T13:38:19.774" v="6" actId="20577"/>
          <ac:spMkLst>
            <pc:docMk/>
            <pc:sldMk cId="2955988863" sldId="274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22.837" v="7" actId="20577"/>
        <pc:sldMkLst>
          <pc:docMk/>
          <pc:sldMk cId="4223790480" sldId="275"/>
        </pc:sldMkLst>
        <pc:spChg chg="mod">
          <ac:chgData name="Fraser Franco, Maxime" userId="S::ae491231@ens.uqam.ca::2731fdd6-640f-4176-ad14-4c5aa6e8d9f3" providerId="AD" clId="Web-{553E5423-312B-D8EF-5A35-B7B3B2FE8BBB}" dt="2023-04-25T13:38:22.837" v="7" actId="20577"/>
          <ac:spMkLst>
            <pc:docMk/>
            <pc:sldMk cId="4223790480" sldId="275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3.540" v="8" actId="20577"/>
        <pc:sldMkLst>
          <pc:docMk/>
          <pc:sldMk cId="2231389075" sldId="276"/>
        </pc:sldMkLst>
        <pc:spChg chg="mod">
          <ac:chgData name="Fraser Franco, Maxime" userId="S::ae491231@ens.uqam.ca::2731fdd6-640f-4176-ad14-4c5aa6e8d9f3" providerId="AD" clId="Web-{553E5423-312B-D8EF-5A35-B7B3B2FE8BBB}" dt="2023-04-25T13:38:33.540" v="8" actId="20577"/>
          <ac:spMkLst>
            <pc:docMk/>
            <pc:sldMk cId="2231389075" sldId="276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5.633" v="9" actId="20577"/>
        <pc:sldMkLst>
          <pc:docMk/>
          <pc:sldMk cId="4239852043" sldId="277"/>
        </pc:sldMkLst>
        <pc:spChg chg="mod">
          <ac:chgData name="Fraser Franco, Maxime" userId="S::ae491231@ens.uqam.ca::2731fdd6-640f-4176-ad14-4c5aa6e8d9f3" providerId="AD" clId="Web-{553E5423-312B-D8EF-5A35-B7B3B2FE8BBB}" dt="2023-04-25T13:38:35.633" v="9" actId="20577"/>
          <ac:spMkLst>
            <pc:docMk/>
            <pc:sldMk cId="4239852043" sldId="277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3.258" v="11" actId="20577"/>
        <pc:sldMkLst>
          <pc:docMk/>
          <pc:sldMk cId="1783262310" sldId="278"/>
        </pc:sldMkLst>
        <pc:spChg chg="mod">
          <ac:chgData name="Fraser Franco, Maxime" userId="S::ae491231@ens.uqam.ca::2731fdd6-640f-4176-ad14-4c5aa6e8d9f3" providerId="AD" clId="Web-{553E5423-312B-D8EF-5A35-B7B3B2FE8BBB}" dt="2023-04-25T13:38:43.258" v="11" actId="20577"/>
          <ac:spMkLst>
            <pc:docMk/>
            <pc:sldMk cId="1783262310" sldId="278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9.118" v="10" actId="20577"/>
        <pc:sldMkLst>
          <pc:docMk/>
          <pc:sldMk cId="422718445" sldId="279"/>
        </pc:sldMkLst>
        <pc:spChg chg="mod">
          <ac:chgData name="Fraser Franco, Maxime" userId="S::ae491231@ens.uqam.ca::2731fdd6-640f-4176-ad14-4c5aa6e8d9f3" providerId="AD" clId="Web-{553E5423-312B-D8EF-5A35-B7B3B2FE8BBB}" dt="2023-04-25T13:38:39.118" v="10" actId="20577"/>
          <ac:spMkLst>
            <pc:docMk/>
            <pc:sldMk cId="422718445" sldId="279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8.383" v="12" actId="20577"/>
        <pc:sldMkLst>
          <pc:docMk/>
          <pc:sldMk cId="1624644338" sldId="280"/>
        </pc:sldMkLst>
        <pc:spChg chg="mod">
          <ac:chgData name="Fraser Franco, Maxime" userId="S::ae491231@ens.uqam.ca::2731fdd6-640f-4176-ad14-4c5aa6e8d9f3" providerId="AD" clId="Web-{553E5423-312B-D8EF-5A35-B7B3B2FE8BBB}" dt="2023-04-25T13:38:48.383" v="12" actId="20577"/>
          <ac:spMkLst>
            <pc:docMk/>
            <pc:sldMk cId="1624644338" sldId="280"/>
            <ac:spMk id="5" creationId="{B75F979C-A491-424C-A516-84E947D67BBE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4:02:03.453" v="101"/>
        <pc:sldMkLst>
          <pc:docMk/>
          <pc:sldMk cId="3996201517" sldId="283"/>
        </pc:sldMkLst>
        <pc:spChg chg="mod">
          <ac:chgData name="Fraser Franco, Maxime" userId="S::ae491231@ens.uqam.ca::2731fdd6-640f-4176-ad14-4c5aa6e8d9f3" providerId="AD" clId="Web-{553E5423-312B-D8EF-5A35-B7B3B2FE8BBB}" dt="2023-04-25T13:53:09.159" v="94" actId="20577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3:53:40.784" v="95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</pc226:cmChg>
            <pc226:cmChg xmlns:pc226="http://schemas.microsoft.com/office/powerpoint/2022/06/main/command" xmlns="" chg="add">
              <pc226:chgData name="Fraser Franco, Maxime" userId="S::ae491231@ens.uqam.ca::2731fdd6-640f-4176-ad14-4c5aa6e8d9f3" providerId="AD" clId="Web-{553E5423-312B-D8EF-5A35-B7B3B2FE8BBB}" dt="2023-04-25T14:02:03.453" v="101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</pc226:cmChg>
          </p:ext>
        </pc:extLst>
      </pc:sldChg>
      <pc:sldChg chg="addCm modCm">
        <pc:chgData name="Fraser Franco, Maxime" userId="S::ae491231@ens.uqam.ca::2731fdd6-640f-4176-ad14-4c5aa6e8d9f3" providerId="AD" clId="Web-{553E5423-312B-D8EF-5A35-B7B3B2FE8BBB}" dt="2023-04-25T14:00:33.751" v="100"/>
        <pc:sldMkLst>
          <pc:docMk/>
          <pc:sldMk cId="926872971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add mod">
              <pc226:chgData name="Fraser Franco, Maxime" userId="S::ae491231@ens.uqam.ca::2731fdd6-640f-4176-ad14-4c5aa6e8d9f3" providerId="AD" clId="Web-{553E5423-312B-D8EF-5A35-B7B3B2FE8BBB}" dt="2023-04-25T14:00:33.751" v="100"/>
              <pc2:cmMkLst xmlns:pc2="http://schemas.microsoft.com/office/powerpoint/2019/9/main/command">
                <pc:docMk/>
                <pc:sldMk cId="926872971" sldId="289"/>
                <pc2:cmMk id="{D7FB0AB9-943D-4186-837B-F32DA81BF629}"/>
              </pc2:cmMkLst>
              <pc226:cmRplyChg chg="add mod">
                <pc226:chgData name="Fraser Franco, Maxime" userId="S::ae491231@ens.uqam.ca::2731fdd6-640f-4176-ad14-4c5aa6e8d9f3" providerId="AD" clId="Web-{553E5423-312B-D8EF-5A35-B7B3B2FE8BBB}" dt="2023-04-25T14:00:08.641" v="99"/>
                <pc2:cmRplyMkLst xmlns:pc2="http://schemas.microsoft.com/office/powerpoint/2019/9/main/command">
                  <pc:docMk/>
                  <pc:sldMk cId="926872971" sldId="289"/>
                  <pc2:cmMk id="{D7FB0AB9-943D-4186-837B-F32DA81BF629}"/>
                  <pc2:cmRplyMk id="{75921E68-9F0D-43F8-8194-217473B8B405}"/>
                </pc2:cmRplyMkLst>
              </pc226:cmRplyChg>
            </pc226:cmChg>
          </p:ext>
        </pc:extLst>
      </pc:sldChg>
      <pc:sldChg chg="add del replId">
        <pc:chgData name="Fraser Franco, Maxime" userId="S::ae491231@ens.uqam.ca::2731fdd6-640f-4176-ad14-4c5aa6e8d9f3" providerId="AD" clId="Web-{553E5423-312B-D8EF-5A35-B7B3B2FE8BBB}" dt="2023-04-25T13:48:18.786" v="75"/>
        <pc:sldMkLst>
          <pc:docMk/>
          <pc:sldMk cId="1413136553" sldId="292"/>
        </pc:sldMkLst>
      </pc:sldChg>
    </pc:docChg>
  </pc:docChgLst>
  <pc:docChgLst>
    <pc:chgData name="Montiglio, Pierre-Olivier" userId="2b6b8fa3-1adf-4133-8ff0-9ad8f8f39005" providerId="ADAL" clId="{ECA057A4-20E2-47FF-B9A6-4CC4DDE2C40B}"/>
    <pc:docChg chg="delSld">
      <pc:chgData name="Montiglio, Pierre-Olivier" userId="2b6b8fa3-1adf-4133-8ff0-9ad8f8f39005" providerId="ADAL" clId="{ECA057A4-20E2-47FF-B9A6-4CC4DDE2C40B}" dt="2023-05-16T20:28:38.977" v="1" actId="47"/>
      <pc:docMkLst>
        <pc:docMk/>
      </pc:docMkLst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833065076" sldId="256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2936844346" sldId="257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3640952764" sldId="258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3645888200" sldId="260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2263014692" sldId="261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540475889" sldId="262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019021876" sldId="264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390670956" sldId="265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890533486" sldId="268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972903725" sldId="269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3915905" sldId="273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2955988863" sldId="274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23790480" sldId="275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2231389075" sldId="276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39852043" sldId="277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783262310" sldId="278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2718445" sldId="279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624644338" sldId="280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284776173" sldId="282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3996201517" sldId="283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239151489" sldId="284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819084976" sldId="285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956238899" sldId="286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2183140331" sldId="287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973437834" sldId="288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926872971" sldId="289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4108248965" sldId="290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44394397" sldId="291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853482882" sldId="292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749587228" sldId="293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178280105" sldId="294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4C10E-6691-411A-8C63-EC87EE34BE2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D33AC-9143-46D7-9F92-AD6072F859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895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13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72782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39438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43250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54745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834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5448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4140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3275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5247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0640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20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25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88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190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6858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7377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44813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5847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11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Ask</a:t>
            </a:r>
            <a:r>
              <a:rPr lang="fr-CA" sz="2000" dirty="0"/>
              <a:t> </a:t>
            </a:r>
            <a:r>
              <a:rPr lang="fr-CA" sz="2000" dirty="0" err="1"/>
              <a:t>them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0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12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173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946A-BF7A-1C01-1A95-7D02D2A07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4C0F0-422B-B214-743E-C10813CB6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06D7-D1CA-4F41-EECA-56E5D73B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2638-8F0A-450B-A140-EF4DE1DCB806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2010-8375-FB50-87F9-2A85479D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EBFB-5726-AA9D-D2A3-9DD3E6AE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6D0-9B27-6572-4682-E79A5FE8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31227-12E0-D234-BDAB-4F26A5A04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2CABE-CB92-6A3A-8173-6B58DD89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8FC3-ABA9-43D3-B5AC-173908AE15D2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5F49-625E-A660-6821-148C38D6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D962-E50E-0D1B-4030-D0102DA6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7741B-3393-FAEB-0AFF-479EE6EA3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2E0EB-AFFE-12D7-A37E-1B2262C2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A5A15-19F7-B213-9F4B-590AC16C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60DF-3DCD-4C65-AC21-892DDD000B3D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F413-8F40-8C69-30F6-05960BCE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A86-1781-646E-B3A4-AE6A999E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3806" y="2130849"/>
            <a:ext cx="10364391" cy="1470049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9099" y="3886648"/>
            <a:ext cx="8533805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42669655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2556122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2919" y="4406802"/>
            <a:ext cx="10362901" cy="1361777"/>
          </a:xfrm>
        </p:spPr>
        <p:txBody>
          <a:bodyPr anchor="t"/>
          <a:lstStyle>
            <a:lvl1pPr algn="l">
              <a:defRPr sz="2812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2919" y="2906613"/>
            <a:ext cx="10362901" cy="1500188"/>
          </a:xfrm>
        </p:spPr>
        <p:txBody>
          <a:bodyPr anchor="b"/>
          <a:lstStyle>
            <a:lvl1pPr marL="0" indent="0">
              <a:buNone/>
              <a:defRPr sz="1406"/>
            </a:lvl1pPr>
            <a:lvl2pPr marL="321457" indent="0">
              <a:buNone/>
              <a:defRPr sz="1266"/>
            </a:lvl2pPr>
            <a:lvl3pPr marL="642915" indent="0">
              <a:buNone/>
              <a:defRPr sz="1125"/>
            </a:lvl3pPr>
            <a:lvl4pPr marL="964372" indent="0">
              <a:buNone/>
              <a:defRPr sz="984"/>
            </a:lvl4pPr>
            <a:lvl5pPr marL="1285829" indent="0">
              <a:buNone/>
              <a:defRPr sz="984"/>
            </a:lvl5pPr>
            <a:lvl6pPr marL="1607287" indent="0">
              <a:buNone/>
              <a:defRPr sz="984"/>
            </a:lvl6pPr>
            <a:lvl7pPr marL="1928744" indent="0">
              <a:buNone/>
              <a:defRPr sz="984"/>
            </a:lvl7pPr>
            <a:lvl8pPr marL="2250201" indent="0">
              <a:buNone/>
              <a:defRPr sz="984"/>
            </a:lvl8pPr>
            <a:lvl9pPr marL="2571659" indent="0">
              <a:buNone/>
              <a:defRPr sz="98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0850447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90626" y="3536156"/>
            <a:ext cx="4833937" cy="25092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67438" y="3536156"/>
            <a:ext cx="4833937" cy="25092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08576022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197" y="274588"/>
            <a:ext cx="109716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0196" y="1534791"/>
            <a:ext cx="5386091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0196" y="2174380"/>
            <a:ext cx="5386091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2741" y="1534791"/>
            <a:ext cx="5389065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2741" y="2174380"/>
            <a:ext cx="5389065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6358977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00792479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23581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197" y="273474"/>
            <a:ext cx="4010919" cy="116197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965" y="273472"/>
            <a:ext cx="6814840" cy="5852294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10197" y="1435448"/>
            <a:ext cx="4010919" cy="469031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894240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B696-D421-EAC5-6576-AF9F73B2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5B99-971A-CCFF-D241-C59A292E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08C2-F1F1-ED87-5599-D5612E63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0751" cy="365125"/>
          </a:xfrm>
        </p:spPr>
        <p:txBody>
          <a:bodyPr/>
          <a:lstStyle/>
          <a:p>
            <a:fld id="{270CB500-84F1-4A37-83D0-3CA6903E40FF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C7B04-9467-6610-9DBD-43AD39DB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9008" y="6356350"/>
            <a:ext cx="828469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DDE6-373E-6DC0-6849-A1D8207E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794" y="6356350"/>
            <a:ext cx="1091005" cy="365125"/>
          </a:xfrm>
        </p:spPr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6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0181" y="4800825"/>
            <a:ext cx="7314903" cy="56703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90181" y="612800"/>
            <a:ext cx="7314903" cy="4114354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pPr lvl="0"/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90181" y="5367859"/>
            <a:ext cx="7314903" cy="80478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1752667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4406948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548687" y="0"/>
            <a:ext cx="2452688" cy="604539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90626" y="0"/>
            <a:ext cx="7215188" cy="604539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7100089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18675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6807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57018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01824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946189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10894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4022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115-30FB-0808-7515-3AE351B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18252-8BC7-CCF2-B9D3-125BCCFE9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78E8-E76B-88A3-E0F2-B62EFDCF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3362-D108-4171-B40A-FC3E7CDCC97E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BA52B-775C-6DC0-97BF-CF8A2A5F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FB6EF-4F90-9E89-D518-2A4DAB6C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83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3024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9736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1206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048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6FDE-5388-F03A-F059-97E958AE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D14C-284E-23EF-0F16-8DED2D790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1B37D-B0BD-2F08-1379-0A343642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E96F3-AB8E-0D36-9672-E467D4F9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9003-A4B3-499C-A4CF-E25369DE4FE0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93F8-20ED-AFAA-FA7E-12EC8E34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D4A37-A46F-87EE-764F-EB1F002C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DC05-2DEE-835F-8977-D15D40F3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C44D-AE7C-206C-417A-0BA02EB0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B20E5-1E68-C4E3-07EB-34FB2E2DB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ED4EF-8511-BD72-61DE-2B20FA35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1F3B6-3E2B-F503-155B-B6ED6ADAE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6FEF7-8449-ED5A-6A67-8B223B79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EDF4-FB90-4B11-8928-678690F2F761}" type="datetime1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B2FC6-3A7D-1604-8F43-3444FBF3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37F5A-8E94-6540-4F27-9281598A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ABD6-EC03-4782-C155-9F0AF129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5666-D096-22E3-3AAE-8C11E64C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4248-C29D-4E56-9DE5-517C909D06BC}" type="datetime1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93391-F329-7A4C-7818-3C7DD459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7F8C7-DC33-D2A0-FAE6-FC6AD65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6B6E2-27D5-ACCE-C4F3-CD201790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4B89-FAC2-4EB2-8D65-A2A0A52CDE22}" type="datetime1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07F3F-35FE-E017-CFBA-7D4CE909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63CA-F379-5989-21E1-F5955F03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CF8A-C384-5093-CF5B-5CA8BC07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71DD-C59F-B722-137D-75C500C7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AC708-FFC4-17D5-7924-312443236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16546-744B-61D0-5AEC-4B4ED163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B278-03C3-434F-B66D-D96391BB17F4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79CC8-0E54-9AE6-8636-A9229CB0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C869A-2F07-85A1-E53C-A8B62FE5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A703-AD17-8D66-B123-B0F9E0D7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E6506-B2DE-9322-8B08-4283F34DE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6EAAF-29BE-D879-55D1-4DA5177C2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C86B0-FBBC-FA08-2B99-60FD40F7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27DE-5315-4726-9C5F-1F7C9D14BF7E}" type="datetime1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36437-4DF3-F945-039F-2277E427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72E3-6A85-E52A-3582-DBBC47DC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926BD-47B0-7DB2-20E5-D1C06112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CDD8-ECA1-C663-C237-834CF6118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C4DF0-4CF8-DCB4-CFA3-3239BD562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09093-9536-4A8F-AAFE-98F627820733}" type="datetime1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3E3E-01E7-D5EC-D203-4DFC7A78A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886E0-3298-4141-9FFC-04CB38F5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8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A992545-34A7-4F50-A101-31492FED7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90626" y="0"/>
            <a:ext cx="9810751" cy="347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D29670A-6269-4A88-8164-5B287C112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90626" y="3536156"/>
            <a:ext cx="9810751" cy="250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fr-FR">
                <a:sym typeface="Gill Sans" charset="0"/>
              </a:rPr>
              <a:t>Second level</a:t>
            </a:r>
          </a:p>
          <a:p>
            <a:pPr lvl="2"/>
            <a:r>
              <a:rPr lang="en-US" altLang="fr-FR">
                <a:sym typeface="Gill Sans" charset="0"/>
              </a:rPr>
              <a:t>Third level</a:t>
            </a:r>
          </a:p>
          <a:p>
            <a:pPr lvl="3"/>
            <a:r>
              <a:rPr lang="en-US" altLang="fr-FR">
                <a:sym typeface="Gill Sans" charset="0"/>
              </a:rPr>
              <a:t>Fourth level</a:t>
            </a:r>
          </a:p>
          <a:p>
            <a:pPr lvl="4"/>
            <a:r>
              <a:rPr lang="en-US" altLang="fr-FR">
                <a:sym typeface="Gill Sa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78100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41093" indent="-241093" algn="ctr" rtl="0" eaLnBrk="0" fontAlgn="base" hangingPunct="0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68" indent="-200911" algn="ctr" rtl="0" eaLnBrk="0" fontAlgn="base" hangingPunct="0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43" indent="-160729" algn="ctr" rtl="0" eaLnBrk="0" fontAlgn="base" hangingPunct="0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101" indent="-160729" algn="ctr" rtl="0" eaLnBrk="0" fontAlgn="base" hangingPunct="0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558" indent="-160729" algn="ctr" rtl="0" eaLnBrk="0" fontAlgn="base" hangingPunct="0">
        <a:spcBef>
          <a:spcPct val="0"/>
        </a:spcBef>
        <a:spcAft>
          <a:spcPct val="0"/>
        </a:spcAft>
        <a:buChar char="»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0571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1487488" y="-27384"/>
            <a:ext cx="9180512" cy="144016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>
                <a:solidFill>
                  <a:schemeClr val="bg1"/>
                </a:solidFill>
              </a:rPr>
              <a:t>1) Optimal </a:t>
            </a:r>
            <a:r>
              <a:rPr lang="fr-FR" sz="4000" b="1" dirty="0" err="1">
                <a:solidFill>
                  <a:schemeClr val="bg1"/>
                </a:solidFill>
              </a:rPr>
              <a:t>foraging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under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predation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risk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389" name="Picture 5" descr="C:\Users\dafor97\Pictures\1_Agrand\Falklands4 2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899" r="16785" b="28889"/>
          <a:stretch/>
        </p:blipFill>
        <p:spPr bwMode="auto">
          <a:xfrm>
            <a:off x="1487488" y="1412776"/>
            <a:ext cx="9180512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7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B2CA9E-D34F-49AC-86A9-1E2EC1F4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8"/>
          <a:stretch/>
        </p:blipFill>
        <p:spPr>
          <a:xfrm>
            <a:off x="1518982" y="0"/>
            <a:ext cx="9149019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03512" y="-27384"/>
            <a:ext cx="8568953" cy="1143000"/>
          </a:xfrm>
        </p:spPr>
        <p:txBody>
          <a:bodyPr>
            <a:noAutofit/>
          </a:bodyPr>
          <a:lstStyle/>
          <a:p>
            <a:pPr algn="l"/>
            <a:r>
              <a:rPr lang="en-CA" sz="3600" b="1" dirty="0"/>
              <a:t>Optimal diet choice: the contingency model</a:t>
            </a:r>
            <a:endParaRPr lang="fr-CA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2207568" y="6021288"/>
            <a:ext cx="896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MacArthur RH, </a:t>
            </a:r>
            <a:r>
              <a:rPr lang="en-US" sz="2000" b="1" dirty="0" err="1">
                <a:solidFill>
                  <a:schemeClr val="bg1"/>
                </a:solidFill>
              </a:rPr>
              <a:t>Pianka</a:t>
            </a:r>
            <a:r>
              <a:rPr lang="en-US" sz="2000" b="1" dirty="0">
                <a:solidFill>
                  <a:schemeClr val="bg1"/>
                </a:solidFill>
              </a:rPr>
              <a:t> ER (1966) On the optimal use of a patchy environment. </a:t>
            </a:r>
            <a:r>
              <a:rPr lang="en-US" sz="2000" b="1" i="1" dirty="0">
                <a:solidFill>
                  <a:schemeClr val="bg1"/>
                </a:solidFill>
              </a:rPr>
              <a:t>American Naturalist</a:t>
            </a:r>
            <a:r>
              <a:rPr lang="en-US" sz="2000" b="1" dirty="0">
                <a:solidFill>
                  <a:schemeClr val="bg1"/>
                </a:solidFill>
              </a:rPr>
              <a:t> 100 (916): 603–9</a:t>
            </a:r>
            <a:endParaRPr lang="fr-C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F768D-0643-42F5-9873-D556699D81E1}"/>
              </a:ext>
            </a:extLst>
          </p:cNvPr>
          <p:cNvSpPr/>
          <p:nvPr/>
        </p:nvSpPr>
        <p:spPr>
          <a:xfrm>
            <a:off x="1524000" y="-2252"/>
            <a:ext cx="9144000" cy="999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95BAC3B-486A-4D61-8D4C-FB2ED0722D32}"/>
              </a:ext>
            </a:extLst>
          </p:cNvPr>
          <p:cNvSpPr/>
          <p:nvPr/>
        </p:nvSpPr>
        <p:spPr>
          <a:xfrm>
            <a:off x="3647729" y="5733257"/>
            <a:ext cx="5081917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A17485D-960E-4FB4-9F71-03F0711680A2}"/>
              </a:ext>
            </a:extLst>
          </p:cNvPr>
          <p:cNvSpPr/>
          <p:nvPr/>
        </p:nvSpPr>
        <p:spPr>
          <a:xfrm>
            <a:off x="7104112" y="1926183"/>
            <a:ext cx="432048" cy="662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D5DFF8-2761-4970-8347-E61220C34C18}"/>
              </a:ext>
            </a:extLst>
          </p:cNvPr>
          <p:cNvSpPr txBox="1"/>
          <p:nvPr/>
        </p:nvSpPr>
        <p:spPr>
          <a:xfrm>
            <a:off x="1559497" y="4613399"/>
            <a:ext cx="931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Calibri "/>
              </a:rPr>
              <a:t>Energy 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= (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of a </a:t>
            </a:r>
            <a:r>
              <a:rPr lang="fr-CA" sz="2400" dirty="0" err="1">
                <a:latin typeface="Calibri "/>
              </a:rPr>
              <a:t>given</a:t>
            </a:r>
            <a:r>
              <a:rPr lang="fr-CA" sz="2400" dirty="0">
                <a:latin typeface="Calibri "/>
              </a:rPr>
              <a:t> </a:t>
            </a:r>
            <a:r>
              <a:rPr lang="fr-CA" sz="2400" dirty="0" err="1">
                <a:latin typeface="Calibri "/>
              </a:rPr>
              <a:t>prey</a:t>
            </a:r>
            <a:r>
              <a:rPr lang="fr-CA" sz="2400" dirty="0">
                <a:latin typeface="Calibri "/>
              </a:rPr>
              <a:t> type) </a:t>
            </a:r>
            <a:r>
              <a:rPr lang="fr-CA" sz="3200" dirty="0">
                <a:latin typeface="Calibri "/>
              </a:rPr>
              <a:t>x</a:t>
            </a:r>
            <a:r>
              <a:rPr lang="fr-CA" sz="2400" dirty="0">
                <a:latin typeface="Calibri "/>
              </a:rPr>
              <a:t> (</a:t>
            </a:r>
            <a:r>
              <a:rPr lang="fr-CA" sz="2400" dirty="0" err="1">
                <a:latin typeface="Calibri "/>
              </a:rPr>
              <a:t>energy</a:t>
            </a:r>
            <a:r>
              <a:rPr lang="fr-CA" sz="2400" dirty="0">
                <a:latin typeface="Calibri "/>
              </a:rPr>
              <a:t> content)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358D01-5CE7-41E3-B0F1-766F750994E3}"/>
              </a:ext>
            </a:extLst>
          </p:cNvPr>
          <p:cNvSpPr txBox="1"/>
          <p:nvPr/>
        </p:nvSpPr>
        <p:spPr>
          <a:xfrm>
            <a:off x="3699031" y="5733256"/>
            <a:ext cx="5081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Related to functional responses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1232757-4999-4F76-A536-09599A03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340" y="1594818"/>
            <a:ext cx="86230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  F 	</a:t>
            </a:r>
            <a:endParaRPr lang="en-CA" sz="4400" i="1" baseline="-25000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FD3BD1E7-FB54-4E96-A200-C1FD4487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222" y="2299782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f</a:t>
            </a:r>
            <a:endParaRPr lang="en-CA" sz="4400" i="1" dirty="0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211FEEE7-F33E-4F1D-A300-449CDF673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984" y="237576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A3B48972-D307-4175-A9C3-7528FA940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833" y="1923850"/>
            <a:ext cx="86914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i="1" dirty="0"/>
              <a:t>E </a:t>
            </a:r>
            <a:r>
              <a:rPr lang="fr-CA" sz="4400" dirty="0"/>
              <a:t>=</a:t>
            </a:r>
            <a:endParaRPr lang="en-CA" sz="4400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4C989CE1-781C-4002-B09D-F963AEF8FD25}"/>
              </a:ext>
            </a:extLst>
          </p:cNvPr>
          <p:cNvSpPr/>
          <p:nvPr/>
        </p:nvSpPr>
        <p:spPr>
          <a:xfrm rot="5400000">
            <a:off x="5952969" y="3436781"/>
            <a:ext cx="375234" cy="3816059"/>
          </a:xfrm>
          <a:prstGeom prst="rightBrace">
            <a:avLst>
              <a:gd name="adj1" fmla="val 25042"/>
              <a:gd name="adj2" fmla="val 479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C116B7DB-31CD-4C5B-A086-8BEC93019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7272"/>
            <a:ext cx="9144000" cy="769441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sz="800" dirty="0">
              <a:solidFill>
                <a:schemeClr val="bg1"/>
              </a:solidFill>
            </a:endParaRPr>
          </a:p>
          <a:p>
            <a:r>
              <a:rPr lang="fr-CA" sz="3600" dirty="0">
                <a:solidFill>
                  <a:schemeClr val="bg1"/>
                </a:solidFill>
              </a:rPr>
              <a:t>Estimation of the rate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9C3815-823C-41D7-A78D-F00E698CFEA7}"/>
              </a:ext>
            </a:extLst>
          </p:cNvPr>
          <p:cNvSpPr txBox="1"/>
          <p:nvPr/>
        </p:nvSpPr>
        <p:spPr>
          <a:xfrm>
            <a:off x="6335960" y="1916833"/>
            <a:ext cx="14882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400" dirty="0"/>
              <a:t>= </a:t>
            </a:r>
            <a:r>
              <a:rPr lang="fr-CA" sz="4400" i="1" dirty="0"/>
              <a:t>e I</a:t>
            </a:r>
            <a:endParaRPr lang="fr-CA" sz="4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D44DCF-585E-46E4-A2C1-72D335991FAE}"/>
              </a:ext>
            </a:extLst>
          </p:cNvPr>
          <p:cNvSpPr txBox="1"/>
          <p:nvPr/>
        </p:nvSpPr>
        <p:spPr>
          <a:xfrm>
            <a:off x="1809034" y="2973187"/>
            <a:ext cx="89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sz="2400" i="1" dirty="0"/>
              <a:t>E</a:t>
            </a:r>
            <a:r>
              <a:rPr lang="fr-CA" sz="2400" dirty="0"/>
              <a:t>: Energy </a:t>
            </a:r>
            <a:r>
              <a:rPr lang="fr-CA" sz="2400" dirty="0" err="1"/>
              <a:t>intake</a:t>
            </a:r>
            <a:r>
              <a:rPr lang="fr-CA" sz="2400" dirty="0"/>
              <a:t> rate (kJ / min)</a:t>
            </a:r>
            <a:r>
              <a:rPr lang="fr-CA" sz="2400" i="1" dirty="0"/>
              <a:t>, F</a:t>
            </a:r>
            <a:r>
              <a:rPr lang="fr-CA" sz="2400" dirty="0"/>
              <a:t>:</a:t>
            </a:r>
            <a:r>
              <a:rPr lang="fr-CA" sz="2400" i="1" dirty="0"/>
              <a:t> </a:t>
            </a:r>
            <a:r>
              <a:rPr lang="fr-CA" sz="2400" dirty="0" err="1"/>
              <a:t>Number</a:t>
            </a:r>
            <a:r>
              <a:rPr lang="fr-CA" sz="2400" dirty="0"/>
              <a:t> of </a:t>
            </a:r>
            <a:r>
              <a:rPr lang="fr-CA" sz="2400" dirty="0" err="1"/>
              <a:t>prey</a:t>
            </a:r>
            <a:r>
              <a:rPr lang="fr-CA" sz="2400" dirty="0"/>
              <a:t> </a:t>
            </a:r>
            <a:r>
              <a:rPr lang="fr-CA" sz="2400" dirty="0" err="1"/>
              <a:t>consumed</a:t>
            </a:r>
            <a:r>
              <a:rPr lang="fr-CA" sz="2400" dirty="0"/>
              <a:t> (</a:t>
            </a:r>
            <a:r>
              <a:rPr lang="fr-CA" sz="2400" dirty="0" err="1"/>
              <a:t>prey</a:t>
            </a:r>
            <a:r>
              <a:rPr lang="fr-CA" sz="2400" dirty="0"/>
              <a:t>), </a:t>
            </a:r>
          </a:p>
          <a:p>
            <a:pPr algn="just"/>
            <a:r>
              <a:rPr lang="fr-CA" sz="2400" i="1" dirty="0"/>
              <a:t>T</a:t>
            </a:r>
            <a:r>
              <a:rPr lang="fr-CA" sz="2400" i="1" baseline="-25000" dirty="0"/>
              <a:t>f</a:t>
            </a:r>
            <a:r>
              <a:rPr lang="fr-CA" sz="2400" dirty="0"/>
              <a:t>: Total </a:t>
            </a:r>
            <a:r>
              <a:rPr lang="fr-CA" sz="2400" dirty="0" err="1"/>
              <a:t>foraging</a:t>
            </a:r>
            <a:r>
              <a:rPr lang="fr-CA" sz="2400" dirty="0"/>
              <a:t> time (min), </a:t>
            </a:r>
            <a:r>
              <a:rPr lang="fr-CA" sz="2400" i="1" dirty="0"/>
              <a:t>e: </a:t>
            </a:r>
            <a:r>
              <a:rPr lang="fr-CA" sz="2400" dirty="0"/>
              <a:t>Energy content (kJ / </a:t>
            </a:r>
            <a:r>
              <a:rPr lang="fr-CA" sz="2400" dirty="0" err="1"/>
              <a:t>prey</a:t>
            </a:r>
            <a:r>
              <a:rPr lang="fr-CA" sz="2400" dirty="0"/>
              <a:t>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D2024A-EA6D-4CCC-A0A6-FD250E0E7178}"/>
              </a:ext>
            </a:extLst>
          </p:cNvPr>
          <p:cNvSpPr txBox="1"/>
          <p:nvPr/>
        </p:nvSpPr>
        <p:spPr>
          <a:xfrm>
            <a:off x="1980618" y="3884815"/>
            <a:ext cx="6707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/>
              <a:t>F </a:t>
            </a:r>
            <a:r>
              <a:rPr lang="fr-CA" sz="2400" dirty="0"/>
              <a:t>/ </a:t>
            </a:r>
            <a:r>
              <a:rPr lang="fr-CA" sz="2400" i="1" dirty="0"/>
              <a:t>T</a:t>
            </a:r>
            <a:r>
              <a:rPr lang="fr-CA" sz="2400" i="1" baseline="-25000" dirty="0"/>
              <a:t>f  </a:t>
            </a:r>
            <a:r>
              <a:rPr lang="fr-CA" sz="2400" dirty="0"/>
              <a:t>= </a:t>
            </a:r>
            <a:r>
              <a:rPr lang="fr-CA" sz="2400" i="1" dirty="0"/>
              <a:t>I</a:t>
            </a:r>
            <a:r>
              <a:rPr lang="fr-CA" sz="2400" dirty="0"/>
              <a:t> = Prey </a:t>
            </a:r>
            <a:r>
              <a:rPr lang="fr-CA" sz="2400" dirty="0" err="1"/>
              <a:t>intake</a:t>
            </a:r>
            <a:r>
              <a:rPr lang="fr-CA" sz="2400" dirty="0"/>
              <a:t> rate (</a:t>
            </a:r>
            <a:r>
              <a:rPr lang="fr-CA" sz="2400" dirty="0" err="1"/>
              <a:t>prey</a:t>
            </a:r>
            <a:r>
              <a:rPr lang="fr-CA" sz="2400" dirty="0"/>
              <a:t> / min)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B72B97-1F57-4CF2-9B3C-46604F1A1ED1}"/>
              </a:ext>
            </a:extLst>
          </p:cNvPr>
          <p:cNvSpPr txBox="1"/>
          <p:nvPr/>
        </p:nvSpPr>
        <p:spPr>
          <a:xfrm>
            <a:off x="5546766" y="1929026"/>
            <a:ext cx="7652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000" i="1" dirty="0"/>
              <a:t>e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27584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75721" y="5711442"/>
            <a:ext cx="578171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3200" dirty="0"/>
              <a:t>Resource density (resources / m</a:t>
            </a:r>
            <a:r>
              <a:rPr lang="en-CA" sz="3200" baseline="30000" dirty="0"/>
              <a:t>2</a:t>
            </a:r>
            <a:r>
              <a:rPr lang="en-CA" sz="3200" dirty="0"/>
              <a:t>)</a:t>
            </a:r>
            <a:endParaRPr lang="fr-CA" sz="3200" dirty="0"/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1330984" y="3297472"/>
            <a:ext cx="355046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Resource intake rate (resource/min)</a:t>
            </a:r>
            <a:endParaRPr lang="fr-CA" sz="3200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Main types of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5FD68BE-831F-4FDA-82ED-E0B44FEF585E}"/>
              </a:ext>
            </a:extLst>
          </p:cNvPr>
          <p:cNvCxnSpPr>
            <a:cxnSpLocks/>
          </p:cNvCxnSpPr>
          <p:nvPr/>
        </p:nvCxnSpPr>
        <p:spPr>
          <a:xfrm flipV="1">
            <a:off x="3863752" y="2060849"/>
            <a:ext cx="1656184" cy="3487035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EF0EC24-5B3A-44FA-92FA-259A9732501D}"/>
              </a:ext>
            </a:extLst>
          </p:cNvPr>
          <p:cNvSpPr/>
          <p:nvPr/>
        </p:nvSpPr>
        <p:spPr>
          <a:xfrm>
            <a:off x="3885638" y="2681976"/>
            <a:ext cx="4662083" cy="2912174"/>
          </a:xfrm>
          <a:custGeom>
            <a:avLst/>
            <a:gdLst>
              <a:gd name="connsiteX0" fmla="*/ 0 w 4969043"/>
              <a:gd name="connsiteY0" fmla="*/ 2887578 h 2887578"/>
              <a:gd name="connsiteX1" fmla="*/ 1118937 w 4969043"/>
              <a:gd name="connsiteY1" fmla="*/ 1311442 h 2887578"/>
              <a:gd name="connsiteX2" fmla="*/ 2346158 w 4969043"/>
              <a:gd name="connsiteY2" fmla="*/ 385010 h 2887578"/>
              <a:gd name="connsiteX3" fmla="*/ 3356811 w 4969043"/>
              <a:gd name="connsiteY3" fmla="*/ 48126 h 2887578"/>
              <a:gd name="connsiteX4" fmla="*/ 4692316 w 4969043"/>
              <a:gd name="connsiteY4" fmla="*/ 12031 h 2887578"/>
              <a:gd name="connsiteX5" fmla="*/ 4969043 w 4969043"/>
              <a:gd name="connsiteY5" fmla="*/ 0 h 288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9043" h="2887578">
                <a:moveTo>
                  <a:pt x="0" y="2887578"/>
                </a:moveTo>
                <a:cubicBezTo>
                  <a:pt x="363955" y="2308057"/>
                  <a:pt x="727911" y="1728537"/>
                  <a:pt x="1118937" y="1311442"/>
                </a:cubicBezTo>
                <a:cubicBezTo>
                  <a:pt x="1509963" y="894347"/>
                  <a:pt x="1973179" y="595563"/>
                  <a:pt x="2346158" y="385010"/>
                </a:cubicBezTo>
                <a:cubicBezTo>
                  <a:pt x="2719137" y="174457"/>
                  <a:pt x="2965785" y="110289"/>
                  <a:pt x="3356811" y="48126"/>
                </a:cubicBezTo>
                <a:cubicBezTo>
                  <a:pt x="3747837" y="-14037"/>
                  <a:pt x="4423611" y="20052"/>
                  <a:pt x="4692316" y="12031"/>
                </a:cubicBezTo>
                <a:cubicBezTo>
                  <a:pt x="4961021" y="4010"/>
                  <a:pt x="4965032" y="2005"/>
                  <a:pt x="4969043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07464C7-4480-43A7-96B1-11E1C89BBC3C}"/>
              </a:ext>
            </a:extLst>
          </p:cNvPr>
          <p:cNvSpPr/>
          <p:nvPr/>
        </p:nvSpPr>
        <p:spPr>
          <a:xfrm>
            <a:off x="3914656" y="2681977"/>
            <a:ext cx="4656221" cy="2936771"/>
          </a:xfrm>
          <a:custGeom>
            <a:avLst/>
            <a:gdLst>
              <a:gd name="connsiteX0" fmla="*/ 0 w 4656221"/>
              <a:gd name="connsiteY0" fmla="*/ 2936771 h 2936771"/>
              <a:gd name="connsiteX1" fmla="*/ 457200 w 4656221"/>
              <a:gd name="connsiteY1" fmla="*/ 2840519 h 2936771"/>
              <a:gd name="connsiteX2" fmla="*/ 1070811 w 4656221"/>
              <a:gd name="connsiteY2" fmla="*/ 2491603 h 2936771"/>
              <a:gd name="connsiteX3" fmla="*/ 2153653 w 4656221"/>
              <a:gd name="connsiteY3" fmla="*/ 1132035 h 2936771"/>
              <a:gd name="connsiteX4" fmla="*/ 2743200 w 4656221"/>
              <a:gd name="connsiteY4" fmla="*/ 494361 h 2936771"/>
              <a:gd name="connsiteX5" fmla="*/ 3561348 w 4656221"/>
              <a:gd name="connsiteY5" fmla="*/ 61224 h 2936771"/>
              <a:gd name="connsiteX6" fmla="*/ 4656221 w 4656221"/>
              <a:gd name="connsiteY6" fmla="*/ 13098 h 293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6221" h="2936771">
                <a:moveTo>
                  <a:pt x="0" y="2936771"/>
                </a:moveTo>
                <a:cubicBezTo>
                  <a:pt x="139366" y="2925742"/>
                  <a:pt x="278732" y="2914714"/>
                  <a:pt x="457200" y="2840519"/>
                </a:cubicBezTo>
                <a:cubicBezTo>
                  <a:pt x="635668" y="2766324"/>
                  <a:pt x="788069" y="2776350"/>
                  <a:pt x="1070811" y="2491603"/>
                </a:cubicBezTo>
                <a:cubicBezTo>
                  <a:pt x="1353553" y="2206856"/>
                  <a:pt x="1874922" y="1464909"/>
                  <a:pt x="2153653" y="1132035"/>
                </a:cubicBezTo>
                <a:cubicBezTo>
                  <a:pt x="2432384" y="799161"/>
                  <a:pt x="2508584" y="672829"/>
                  <a:pt x="2743200" y="494361"/>
                </a:cubicBezTo>
                <a:cubicBezTo>
                  <a:pt x="2977816" y="315893"/>
                  <a:pt x="3242511" y="141434"/>
                  <a:pt x="3561348" y="61224"/>
                </a:cubicBezTo>
                <a:cubicBezTo>
                  <a:pt x="3880185" y="-18986"/>
                  <a:pt x="4268203" y="-2944"/>
                  <a:pt x="4656221" y="13098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C2AED-6F09-4F02-A0E6-3B2EE4898897}"/>
              </a:ext>
            </a:extLst>
          </p:cNvPr>
          <p:cNvSpPr/>
          <p:nvPr/>
        </p:nvSpPr>
        <p:spPr>
          <a:xfrm>
            <a:off x="3863753" y="2060849"/>
            <a:ext cx="4782761" cy="35578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4D3B88-76CF-418C-AD49-92DC31E49F49}"/>
              </a:ext>
            </a:extLst>
          </p:cNvPr>
          <p:cNvSpPr txBox="1"/>
          <p:nvPr/>
        </p:nvSpPr>
        <p:spPr>
          <a:xfrm>
            <a:off x="4898408" y="2348880"/>
            <a:ext cx="765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 I</a:t>
            </a:r>
          </a:p>
          <a:p>
            <a:endParaRPr lang="fr-CA" sz="2400" dirty="0"/>
          </a:p>
          <a:p>
            <a:r>
              <a:rPr lang="fr-CA" sz="2400" dirty="0"/>
              <a:t>  </a:t>
            </a:r>
          </a:p>
          <a:p>
            <a:endParaRPr lang="fr-CA" sz="2400" dirty="0"/>
          </a:p>
          <a:p>
            <a:endParaRPr lang="fr-CA" sz="2400" dirty="0"/>
          </a:p>
          <a:p>
            <a:endParaRPr lang="fr-CA" sz="2400" dirty="0"/>
          </a:p>
          <a:p>
            <a:r>
              <a:rPr lang="fr-CA" sz="2400" dirty="0"/>
              <a:t>III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BF51F0-C727-450E-BBAA-976D703581FD}"/>
              </a:ext>
            </a:extLst>
          </p:cNvPr>
          <p:cNvSpPr txBox="1"/>
          <p:nvPr/>
        </p:nvSpPr>
        <p:spPr>
          <a:xfrm>
            <a:off x="5508113" y="28822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4174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449CA58-BAE3-4CA2-8CC6-BE075EF4234B}"/>
              </a:ext>
            </a:extLst>
          </p:cNvPr>
          <p:cNvSpPr/>
          <p:nvPr/>
        </p:nvSpPr>
        <p:spPr>
          <a:xfrm>
            <a:off x="2135560" y="3387652"/>
            <a:ext cx="8352928" cy="11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CED9237-C1D1-4B55-BDBA-5F99CEA527DA}"/>
              </a:ext>
            </a:extLst>
          </p:cNvPr>
          <p:cNvSpPr/>
          <p:nvPr/>
        </p:nvSpPr>
        <p:spPr>
          <a:xfrm>
            <a:off x="4182660" y="1840340"/>
            <a:ext cx="647976" cy="7309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A0C13B9-0CC9-4271-9F68-2EA2829905F1}"/>
              </a:ext>
            </a:extLst>
          </p:cNvPr>
          <p:cNvSpPr/>
          <p:nvPr/>
        </p:nvSpPr>
        <p:spPr>
          <a:xfrm>
            <a:off x="7074576" y="1804427"/>
            <a:ext cx="1602302" cy="6624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05EAE64-FB1F-4302-BE71-B8DE9A88B279}"/>
              </a:ext>
            </a:extLst>
          </p:cNvPr>
          <p:cNvSpPr/>
          <p:nvPr/>
        </p:nvSpPr>
        <p:spPr>
          <a:xfrm>
            <a:off x="2135560" y="2934335"/>
            <a:ext cx="1368152" cy="3984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7E4510F-08D2-4559-AC92-6E0937906AB5}"/>
              </a:ext>
            </a:extLst>
          </p:cNvPr>
          <p:cNvSpPr/>
          <p:nvPr/>
        </p:nvSpPr>
        <p:spPr>
          <a:xfrm>
            <a:off x="2135560" y="4567459"/>
            <a:ext cx="4680520" cy="4221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6012583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6422018" y="1320129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588646" y="1328785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dirty="0"/>
              <a:t>=</a:t>
            </a:r>
            <a:endParaRPr lang="en-CA" sz="4400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9BFE28-31EC-441A-86F1-E04828D5B202}"/>
              </a:ext>
            </a:extLst>
          </p:cNvPr>
          <p:cNvSpPr/>
          <p:nvPr/>
        </p:nvSpPr>
        <p:spPr>
          <a:xfrm>
            <a:off x="7784030" y="1052470"/>
            <a:ext cx="316785" cy="60811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7EA4BEF-C04C-4CF4-A35E-7D5C2056D6FD}"/>
              </a:ext>
            </a:extLst>
          </p:cNvPr>
          <p:cNvSpPr/>
          <p:nvPr/>
        </p:nvSpPr>
        <p:spPr>
          <a:xfrm>
            <a:off x="7396505" y="1070563"/>
            <a:ext cx="336684" cy="590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A14CF27-0C0C-495E-A8A6-596AA0E967C1}"/>
              </a:ext>
            </a:extLst>
          </p:cNvPr>
          <p:cNvSpPr/>
          <p:nvPr/>
        </p:nvSpPr>
        <p:spPr>
          <a:xfrm>
            <a:off x="8146305" y="1032422"/>
            <a:ext cx="359476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7A593FF-A4DE-4A88-98FF-AECA3A4A831F}"/>
              </a:ext>
            </a:extLst>
          </p:cNvPr>
          <p:cNvSpPr/>
          <p:nvPr/>
        </p:nvSpPr>
        <p:spPr>
          <a:xfrm>
            <a:off x="2135560" y="5013177"/>
            <a:ext cx="6192688" cy="35493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	    </a:t>
            </a:r>
            <a:r>
              <a:rPr lang="fr-CA" sz="4400" i="1" dirty="0" err="1">
                <a:sym typeface="Symbol"/>
              </a:rPr>
              <a:t>aNT</a:t>
            </a:r>
            <a:r>
              <a:rPr lang="fr-CA" sz="4400" i="1" baseline="-25000" dirty="0" err="1">
                <a:sym typeface="Symbol"/>
              </a:rPr>
              <a:t>s</a:t>
            </a:r>
            <a:endParaRPr lang="en-CA" sz="440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801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F 	</a:t>
            </a:r>
            <a:endParaRPr lang="en-CA" sz="440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184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660" y="1729886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f</a:t>
            </a:r>
            <a:endParaRPr lang="en-CA" sz="440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3431705" y="1345165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AD9AA4-691D-48FE-9EE4-645D01F14F2E}"/>
              </a:ext>
            </a:extLst>
          </p:cNvPr>
          <p:cNvSpPr/>
          <p:nvPr/>
        </p:nvSpPr>
        <p:spPr>
          <a:xfrm>
            <a:off x="7095998" y="1806658"/>
            <a:ext cx="469357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7993772" y="1790423"/>
            <a:ext cx="569095" cy="6482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2135560" y="5373216"/>
            <a:ext cx="6192688" cy="37775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03512" y="2780928"/>
            <a:ext cx="892899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can detect per unit of time (m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 /min) x detection radius (m)</a:t>
            </a:r>
          </a:p>
          <a:p>
            <a:endParaRPr lang="en-US" sz="700" i="1" dirty="0">
              <a:latin typeface="Calibri "/>
            </a:endParaRPr>
          </a:p>
          <a:p>
            <a:pPr marL="457200" indent="-4572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N</a:t>
            </a:r>
            <a:r>
              <a:rPr lang="en-US" sz="2400" dirty="0">
                <a:latin typeface="Calibri "/>
              </a:rPr>
              <a:t>: Resource density (resources / 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457200" indent="-4572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 flipV="1">
            <a:off x="7220518" y="1744735"/>
            <a:ext cx="145636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7019221" y="1723456"/>
            <a:ext cx="18636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s</a:t>
            </a:r>
            <a:r>
              <a:rPr lang="fr-CA" sz="4400" dirty="0"/>
              <a:t> + </a:t>
            </a:r>
            <a:r>
              <a:rPr lang="fr-CA" sz="4400" i="1" dirty="0"/>
              <a:t>T</a:t>
            </a:r>
            <a:r>
              <a:rPr lang="fr-CA" sz="4400" i="1" baseline="-25000" dirty="0"/>
              <a:t>h</a:t>
            </a:r>
            <a:endParaRPr lang="en-CA" sz="4400" i="1" dirty="0"/>
          </a:p>
        </p:txBody>
      </p:sp>
    </p:spTree>
    <p:extLst>
      <p:ext uri="{BB962C8B-B14F-4D97-AF65-F5344CB8AC3E}">
        <p14:creationId xmlns:p14="http://schemas.microsoft.com/office/powerpoint/2010/main" val="35665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2" grpId="0" animBg="1"/>
      <p:bldP spid="32" grpId="1" animBg="1"/>
      <p:bldP spid="33" grpId="0" animBg="1"/>
      <p:bldP spid="33" grpId="1" animBg="1"/>
      <p:bldP spid="31" grpId="0" animBg="1"/>
      <p:bldP spid="31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5" grpId="0" animBg="1"/>
      <p:bldP spid="35" grpId="1" animBg="1"/>
      <p:bldP spid="37" grpId="0" animBg="1"/>
      <p:bldP spid="37" grpId="1" animBg="1"/>
      <p:bldP spid="34" grpId="0" animBg="1"/>
      <p:bldP spid="34" grpId="1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6012583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6422018" y="1320129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588646" y="1328785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dirty="0"/>
              <a:t>=</a:t>
            </a:r>
            <a:endParaRPr lang="en-CA" sz="4400" dirty="0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	    </a:t>
            </a:r>
            <a:r>
              <a:rPr lang="fr-CA" sz="4400" i="1" dirty="0" err="1">
                <a:sym typeface="Symbol"/>
              </a:rPr>
              <a:t>aNT</a:t>
            </a:r>
            <a:r>
              <a:rPr lang="fr-CA" sz="4400" i="1" baseline="-25000" dirty="0" err="1">
                <a:sym typeface="Symbol"/>
              </a:rPr>
              <a:t>s</a:t>
            </a:r>
            <a:endParaRPr lang="en-CA" sz="440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801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F 	</a:t>
            </a:r>
            <a:endParaRPr lang="en-CA" sz="440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184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660" y="1729886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f</a:t>
            </a:r>
            <a:endParaRPr lang="en-CA" sz="440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3431705" y="1345165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7993771" y="1790423"/>
            <a:ext cx="1702629" cy="6482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2135560" y="5805264"/>
            <a:ext cx="8352928" cy="750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03512" y="2780928"/>
            <a:ext cx="8928992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can detect per unit of time (m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</a:t>
            </a:r>
            <a:r>
              <a:rPr lang="en-US" sz="2400" baseline="30000" dirty="0">
                <a:latin typeface="Calibri "/>
              </a:rPr>
              <a:t> </a:t>
            </a:r>
            <a:r>
              <a:rPr lang="en-US" sz="2400" dirty="0">
                <a:latin typeface="Calibri "/>
              </a:rPr>
              <a:t>/min) x detection radius (m)</a:t>
            </a:r>
          </a:p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N</a:t>
            </a:r>
            <a:r>
              <a:rPr lang="en-US" sz="2400" dirty="0">
                <a:latin typeface="Calibri "/>
              </a:rPr>
              <a:t>: prey density (prey/ 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)</a:t>
            </a:r>
          </a:p>
          <a:p>
            <a:endParaRPr lang="en-US" sz="5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lvl="1"/>
            <a:endParaRPr lang="en-US" sz="500" i="1" baseline="-250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CA" sz="2400" i="1" dirty="0">
                <a:latin typeface="Calibri "/>
              </a:rPr>
              <a:t>T</a:t>
            </a:r>
            <a:r>
              <a:rPr lang="en-CA" sz="2400" i="1" baseline="-25000" dirty="0">
                <a:latin typeface="Calibri "/>
              </a:rPr>
              <a:t>h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= </a:t>
            </a:r>
            <a:r>
              <a:rPr lang="en-CA" sz="2400" i="1" dirty="0" err="1">
                <a:latin typeface="Calibri "/>
              </a:rPr>
              <a:t>aNT</a:t>
            </a:r>
            <a:r>
              <a:rPr lang="en-CA" sz="2400" i="1" baseline="-25000" dirty="0" err="1">
                <a:latin typeface="Calibri "/>
              </a:rPr>
              <a:t>s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x </a:t>
            </a:r>
            <a:r>
              <a:rPr lang="en-CA" sz="2400" i="1" dirty="0">
                <a:latin typeface="Calibri "/>
              </a:rPr>
              <a:t>h</a:t>
            </a:r>
            <a:r>
              <a:rPr lang="en-CA" sz="2400" dirty="0">
                <a:latin typeface="Calibri "/>
              </a:rPr>
              <a:t>, </a:t>
            </a:r>
          </a:p>
          <a:p>
            <a:pPr lvl="3"/>
            <a:r>
              <a:rPr lang="en-CA" sz="2400" dirty="0">
                <a:latin typeface="Calibri "/>
              </a:rPr>
              <a:t>     </a:t>
            </a:r>
            <a:r>
              <a:rPr lang="en-CA" sz="2000" dirty="0">
                <a:latin typeface="Calibri "/>
              </a:rPr>
              <a:t>where </a:t>
            </a:r>
            <a:r>
              <a:rPr lang="en-CA" sz="2000" i="1" dirty="0">
                <a:latin typeface="Calibri "/>
              </a:rPr>
              <a:t>h</a:t>
            </a:r>
            <a:r>
              <a:rPr lang="en-CA" sz="2000" dirty="0">
                <a:latin typeface="Calibri "/>
              </a:rPr>
              <a:t>: time needed to handle each prey (min / prey)</a:t>
            </a:r>
            <a:endParaRPr lang="en-CA" sz="2400" dirty="0">
              <a:latin typeface="Calibri "/>
            </a:endParaRP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7019220" y="1723456"/>
            <a:ext cx="274918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s</a:t>
            </a:r>
            <a:r>
              <a:rPr lang="fr-CA" sz="4400" dirty="0"/>
              <a:t> + </a:t>
            </a:r>
            <a:r>
              <a:rPr lang="fr-CA" sz="4400" i="1" dirty="0" err="1"/>
              <a:t>aNT</a:t>
            </a:r>
            <a:r>
              <a:rPr lang="fr-CA" sz="4400" i="1" baseline="-25000" dirty="0" err="1"/>
              <a:t>s</a:t>
            </a:r>
            <a:r>
              <a:rPr lang="fr-CA" sz="4400" dirty="0" err="1"/>
              <a:t>×</a:t>
            </a:r>
            <a:r>
              <a:rPr lang="fr-CA" sz="4400" i="1" dirty="0" err="1"/>
              <a:t>h</a:t>
            </a:r>
            <a:endParaRPr lang="en-CA" sz="4400" i="1" dirty="0"/>
          </a:p>
        </p:txBody>
      </p:sp>
      <p:sp>
        <p:nvSpPr>
          <p:cNvPr id="52" name="Line 13">
            <a:extLst>
              <a:ext uri="{FF2B5EF4-FFF2-40B4-BE49-F238E27FC236}">
                <a16:creationId xmlns:a16="http://schemas.microsoft.com/office/drawing/2014/main" id="{B850CA4F-208A-476A-B0B3-01421B47B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0517" y="1744735"/>
            <a:ext cx="247588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5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6411153D-1849-4DCC-8638-669765AED659}"/>
              </a:ext>
            </a:extLst>
          </p:cNvPr>
          <p:cNvSpPr/>
          <p:nvPr/>
        </p:nvSpPr>
        <p:spPr>
          <a:xfrm>
            <a:off x="4295800" y="2885728"/>
            <a:ext cx="1122982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47914840-3079-4AD0-A05C-C28200356C0A}"/>
              </a:ext>
            </a:extLst>
          </p:cNvPr>
          <p:cNvSpPr/>
          <p:nvPr/>
        </p:nvSpPr>
        <p:spPr>
          <a:xfrm>
            <a:off x="4347314" y="3845829"/>
            <a:ext cx="1252485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A039A-BD33-4735-AD49-3AAF096B024B}"/>
              </a:ext>
            </a:extLst>
          </p:cNvPr>
          <p:cNvSpPr/>
          <p:nvPr/>
        </p:nvSpPr>
        <p:spPr>
          <a:xfrm>
            <a:off x="5951984" y="96008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0895417E-A2A3-49BF-AAC8-0843E8E29CAA}"/>
              </a:ext>
            </a:extLst>
          </p:cNvPr>
          <p:cNvSpPr/>
          <p:nvPr/>
        </p:nvSpPr>
        <p:spPr>
          <a:xfrm>
            <a:off x="6528048" y="180560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96646E-2D9B-4D5C-BB3C-B46C98B77E9E}"/>
              </a:ext>
            </a:extLst>
          </p:cNvPr>
          <p:cNvSpPr txBox="1"/>
          <p:nvPr/>
        </p:nvSpPr>
        <p:spPr>
          <a:xfrm>
            <a:off x="1925140" y="5153001"/>
            <a:ext cx="834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What if multiple prey types can be consumed? </a:t>
            </a:r>
            <a:endParaRPr lang="fr-CA" sz="32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4499C5-4B3A-4163-BEE2-EE2AA910DF8D}"/>
              </a:ext>
            </a:extLst>
          </p:cNvPr>
          <p:cNvSpPr txBox="1"/>
          <p:nvPr/>
        </p:nvSpPr>
        <p:spPr>
          <a:xfrm>
            <a:off x="3431705" y="3976609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9960BC8-8BDC-46B1-A7FC-DA1F10FA072B}"/>
              </a:ext>
            </a:extLst>
          </p:cNvPr>
          <p:cNvSpPr txBox="1"/>
          <p:nvPr/>
        </p:nvSpPr>
        <p:spPr>
          <a:xfrm>
            <a:off x="4364807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1C650CC-C13A-4D40-8AD4-F420C9FC463D}"/>
              </a:ext>
            </a:extLst>
          </p:cNvPr>
          <p:cNvSpPr txBox="1"/>
          <p:nvPr/>
        </p:nvSpPr>
        <p:spPr>
          <a:xfrm>
            <a:off x="4292800" y="381168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F710CC0-8951-458D-B943-5356D7ED6B68}"/>
              </a:ext>
            </a:extLst>
          </p:cNvPr>
          <p:cNvSpPr txBox="1"/>
          <p:nvPr/>
        </p:nvSpPr>
        <p:spPr>
          <a:xfrm>
            <a:off x="3816006" y="3040505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1F4185F-DD2B-47BD-9ABD-D819F6A83F6F}"/>
              </a:ext>
            </a:extLst>
          </p:cNvPr>
          <p:cNvSpPr txBox="1"/>
          <p:nvPr/>
        </p:nvSpPr>
        <p:spPr>
          <a:xfrm>
            <a:off x="4283682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8AB7EB-DF9C-4D01-B065-0DA0D3901B45}"/>
              </a:ext>
            </a:extLst>
          </p:cNvPr>
          <p:cNvSpPr txBox="1"/>
          <p:nvPr/>
        </p:nvSpPr>
        <p:spPr>
          <a:xfrm>
            <a:off x="4209758" y="2875584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14CF276-9262-4A0A-AADD-3F86FDA2AD1A}"/>
              </a:ext>
            </a:extLst>
          </p:cNvPr>
          <p:cNvCxnSpPr/>
          <p:nvPr/>
        </p:nvCxnSpPr>
        <p:spPr>
          <a:xfrm>
            <a:off x="3431704" y="3811687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2989F1C-167E-444F-B7B8-3F5F0EEA3ABC}"/>
              </a:ext>
            </a:extLst>
          </p:cNvPr>
          <p:cNvSpPr txBox="1"/>
          <p:nvPr/>
        </p:nvSpPr>
        <p:spPr>
          <a:xfrm>
            <a:off x="6561164" y="3976609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AFAE6F7-FC95-4420-AD97-08333689E776}"/>
              </a:ext>
            </a:extLst>
          </p:cNvPr>
          <p:cNvSpPr txBox="1"/>
          <p:nvPr/>
        </p:nvSpPr>
        <p:spPr>
          <a:xfrm>
            <a:off x="7234093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D71F48-6576-4E2C-8EAD-298338BE544B}"/>
              </a:ext>
            </a:extLst>
          </p:cNvPr>
          <p:cNvSpPr txBox="1"/>
          <p:nvPr/>
        </p:nvSpPr>
        <p:spPr>
          <a:xfrm>
            <a:off x="7162086" y="381168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A75D647-6380-4EDE-97C6-9FA35D152FD1}"/>
              </a:ext>
            </a:extLst>
          </p:cNvPr>
          <p:cNvSpPr txBox="1"/>
          <p:nvPr/>
        </p:nvSpPr>
        <p:spPr>
          <a:xfrm>
            <a:off x="6832580" y="3040505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8F0A76-4504-46AD-BE4A-56C439DC42EC}"/>
              </a:ext>
            </a:extLst>
          </p:cNvPr>
          <p:cNvSpPr txBox="1"/>
          <p:nvPr/>
        </p:nvSpPr>
        <p:spPr>
          <a:xfrm>
            <a:off x="7017143" y="2875584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1621247-4F4D-475A-A810-2CA2D1A226B5}"/>
              </a:ext>
            </a:extLst>
          </p:cNvPr>
          <p:cNvCxnSpPr/>
          <p:nvPr/>
        </p:nvCxnSpPr>
        <p:spPr>
          <a:xfrm>
            <a:off x="6561163" y="3811687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14">
            <a:extLst>
              <a:ext uri="{FF2B5EF4-FFF2-40B4-BE49-F238E27FC236}">
                <a16:creationId xmlns:a16="http://schemas.microsoft.com/office/drawing/2014/main" id="{E1E4E55F-4E1C-4730-9E73-A9711921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504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4" name="Text Box 15">
            <a:extLst>
              <a:ext uri="{FF2B5EF4-FFF2-40B4-BE49-F238E27FC236}">
                <a16:creationId xmlns:a16="http://schemas.microsoft.com/office/drawing/2014/main" id="{99EEDCA5-FE06-44F5-9618-7CA6C10D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1642" y="3433193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A30C1D9-2E12-4AC5-8FFD-D1D2DC046BA8}"/>
              </a:ext>
            </a:extLst>
          </p:cNvPr>
          <p:cNvSpPr txBox="1"/>
          <p:nvPr/>
        </p:nvSpPr>
        <p:spPr>
          <a:xfrm>
            <a:off x="2552577" y="3415979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A597C74B-B2D0-404B-99DE-64E6D028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838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2BB51786-D87F-459F-9940-57F7ECBD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976" y="3433193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9859B01-FC0B-4E01-9A65-42C0611C4B39}"/>
              </a:ext>
            </a:extLst>
          </p:cNvPr>
          <p:cNvSpPr txBox="1"/>
          <p:nvPr/>
        </p:nvSpPr>
        <p:spPr>
          <a:xfrm>
            <a:off x="2111228" y="5098485"/>
            <a:ext cx="815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 </a:t>
            </a:r>
            <a:r>
              <a:rPr lang="en-CA" sz="2400" i="1" dirty="0"/>
              <a:t>p</a:t>
            </a:r>
            <a:r>
              <a:rPr lang="en-CA" sz="2400" i="1" baseline="-25000" dirty="0"/>
              <a:t>i</a:t>
            </a:r>
            <a:r>
              <a:rPr lang="en-CA" sz="2400" i="1" dirty="0"/>
              <a:t> </a:t>
            </a:r>
            <a:r>
              <a:rPr lang="en-CA" sz="2400" dirty="0"/>
              <a:t>indicates whether (value of 1) are not (value of 0) type </a:t>
            </a:r>
            <a:r>
              <a:rPr lang="en-CA" sz="2400" i="1" dirty="0" err="1"/>
              <a:t>i</a:t>
            </a:r>
            <a:r>
              <a:rPr lang="en-CA" sz="2400" dirty="0"/>
              <a:t> prey is consumed whenever encountered </a:t>
            </a:r>
            <a:endParaRPr lang="fr-CA" sz="2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13AEB1A-4FE0-4F46-A543-E94074D525F6}"/>
              </a:ext>
            </a:extLst>
          </p:cNvPr>
          <p:cNvSpPr txBox="1"/>
          <p:nvPr/>
        </p:nvSpPr>
        <p:spPr>
          <a:xfrm>
            <a:off x="7098220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BDE4702-E5BE-4D5F-B535-2EFD716F9FEE}"/>
              </a:ext>
            </a:extLst>
          </p:cNvPr>
          <p:cNvGrpSpPr/>
          <p:nvPr/>
        </p:nvGrpSpPr>
        <p:grpSpPr>
          <a:xfrm>
            <a:off x="5951984" y="960088"/>
            <a:ext cx="3816424" cy="1532808"/>
            <a:chOff x="4427984" y="960088"/>
            <a:chExt cx="3816424" cy="1532808"/>
          </a:xfrm>
        </p:grpSpPr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FB6A5A1F-FB32-4396-B2F0-2E8F3A2FC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37D1B54-ADA3-49AC-8F66-0A4DBAD6F42E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64" name="Text Box 15">
              <a:extLst>
                <a:ext uri="{FF2B5EF4-FFF2-40B4-BE49-F238E27FC236}">
                  <a16:creationId xmlns:a16="http://schemas.microsoft.com/office/drawing/2014/main" id="{E5E578B6-156F-49CA-8682-DAAECB08C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465192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dirty="0"/>
                <a:t>=</a:t>
              </a:r>
              <a:endParaRPr lang="en-CA" sz="4400" dirty="0"/>
            </a:p>
          </p:txBody>
        </p:sp>
        <p:sp>
          <p:nvSpPr>
            <p:cNvPr id="65" name="Text Box 11">
              <a:extLst>
                <a:ext uri="{FF2B5EF4-FFF2-40B4-BE49-F238E27FC236}">
                  <a16:creationId xmlns:a16="http://schemas.microsoft.com/office/drawing/2014/main" id="{52A90A1B-44B9-4FC8-A740-F39B54984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 	    </a:t>
              </a:r>
              <a:r>
                <a:rPr lang="fr-CA" sz="4400" i="1" dirty="0" err="1">
                  <a:sym typeface="Symbol"/>
                </a:rPr>
                <a:t>aNT</a:t>
              </a:r>
              <a:r>
                <a:rPr lang="fr-CA" sz="4400" i="1" baseline="-25000" dirty="0" err="1">
                  <a:sym typeface="Symbol"/>
                </a:rPr>
                <a:t>s</a:t>
              </a:r>
              <a:endParaRPr lang="en-CA" sz="4400" i="1" baseline="-25000" dirty="0"/>
            </a:p>
          </p:txBody>
        </p:sp>
        <p:sp>
          <p:nvSpPr>
            <p:cNvPr id="67" name="Text Box 12">
              <a:extLst>
                <a:ext uri="{FF2B5EF4-FFF2-40B4-BE49-F238E27FC236}">
                  <a16:creationId xmlns:a16="http://schemas.microsoft.com/office/drawing/2014/main" id="{43E02F1C-FF7C-4F87-8578-EF45D5F77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T</a:t>
              </a:r>
              <a:r>
                <a:rPr lang="fr-CA" sz="4400" i="1" baseline="-25000" dirty="0"/>
                <a:t>s</a:t>
              </a:r>
              <a:r>
                <a:rPr lang="fr-CA" sz="4400" dirty="0"/>
                <a:t> + </a:t>
              </a:r>
              <a:r>
                <a:rPr lang="fr-CA" sz="4400" i="1" dirty="0" err="1"/>
                <a:t>aNT</a:t>
              </a:r>
              <a:r>
                <a:rPr lang="fr-CA" sz="4400" i="1" baseline="-25000" dirty="0" err="1"/>
                <a:t>s</a:t>
              </a:r>
              <a:r>
                <a:rPr lang="fr-CA" sz="4400" dirty="0" err="1"/>
                <a:t>×</a:t>
              </a:r>
              <a:r>
                <a:rPr lang="fr-CA" sz="4400" i="1" dirty="0" err="1"/>
                <a:t>h</a:t>
              </a:r>
              <a:endParaRPr lang="en-CA" sz="4400" i="1" dirty="0"/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A6140D08-DBC8-4096-9EAC-9E2AF558D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C00236D-AACB-468B-B552-4B6AD56F672E}"/>
              </a:ext>
            </a:extLst>
          </p:cNvPr>
          <p:cNvGrpSpPr/>
          <p:nvPr/>
        </p:nvGrpSpPr>
        <p:grpSpPr>
          <a:xfrm>
            <a:off x="4151784" y="908720"/>
            <a:ext cx="3816424" cy="1532808"/>
            <a:chOff x="4427984" y="960088"/>
            <a:chExt cx="3816424" cy="1532808"/>
          </a:xfrm>
        </p:grpSpPr>
        <p:sp>
          <p:nvSpPr>
            <p:cNvPr id="70" name="Rectangle 14">
              <a:extLst>
                <a:ext uri="{FF2B5EF4-FFF2-40B4-BE49-F238E27FC236}">
                  <a16:creationId xmlns:a16="http://schemas.microsoft.com/office/drawing/2014/main" id="{9CA59946-E10F-4515-9360-F2761CF4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E36FCCB-B9EA-4FC1-941F-4AE6527D4A4F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72" name="Text Box 15">
              <a:extLst>
                <a:ext uri="{FF2B5EF4-FFF2-40B4-BE49-F238E27FC236}">
                  <a16:creationId xmlns:a16="http://schemas.microsoft.com/office/drawing/2014/main" id="{7F31078A-0F33-474B-9D2D-AD19F68E1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465192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dirty="0"/>
                <a:t>=</a:t>
              </a:r>
              <a:endParaRPr lang="en-CA" sz="4400" dirty="0"/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D36A96CF-7404-438B-8CB9-48E19145F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 	    </a:t>
              </a:r>
              <a:r>
                <a:rPr lang="fr-CA" sz="4400" i="1" dirty="0" err="1">
                  <a:sym typeface="Symbol"/>
                </a:rPr>
                <a:t>aNT</a:t>
              </a:r>
              <a:r>
                <a:rPr lang="fr-CA" sz="4400" i="1" baseline="-25000" dirty="0" err="1">
                  <a:sym typeface="Symbol"/>
                </a:rPr>
                <a:t>s</a:t>
              </a:r>
              <a:endParaRPr lang="en-CA" sz="4400" i="1" baseline="-25000" dirty="0"/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D768EE80-CF3C-478D-910F-BA6A835F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T</a:t>
              </a:r>
              <a:r>
                <a:rPr lang="fr-CA" sz="4400" i="1" baseline="-25000" dirty="0"/>
                <a:t>s</a:t>
              </a:r>
              <a:r>
                <a:rPr lang="fr-CA" sz="4400" dirty="0"/>
                <a:t> + </a:t>
              </a:r>
              <a:r>
                <a:rPr lang="fr-CA" sz="4400" i="1" dirty="0" err="1"/>
                <a:t>aNT</a:t>
              </a:r>
              <a:r>
                <a:rPr lang="fr-CA" sz="4400" i="1" baseline="-25000" dirty="0" err="1"/>
                <a:t>s</a:t>
              </a:r>
              <a:r>
                <a:rPr lang="fr-CA" sz="4400" dirty="0" err="1"/>
                <a:t>×</a:t>
              </a:r>
              <a:r>
                <a:rPr lang="fr-CA" sz="4400" i="1" dirty="0" err="1"/>
                <a:t>h</a:t>
              </a:r>
              <a:endParaRPr lang="en-CA" sz="4400" i="1" dirty="0"/>
            </a:p>
          </p:txBody>
        </p:sp>
        <p:sp>
          <p:nvSpPr>
            <p:cNvPr id="75" name="Line 13">
              <a:extLst>
                <a:ext uri="{FF2B5EF4-FFF2-40B4-BE49-F238E27FC236}">
                  <a16:creationId xmlns:a16="http://schemas.microsoft.com/office/drawing/2014/main" id="{CD20D729-5914-41B9-A446-192D9BB13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79" name="Text Box 20">
            <a:extLst>
              <a:ext uri="{FF2B5EF4-FFF2-40B4-BE49-F238E27FC236}">
                <a16:creationId xmlns:a16="http://schemas.microsoft.com/office/drawing/2014/main" id="{CF2B95F8-DE0D-4BCF-B6C8-CF6C828B6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55840"/>
            <a:ext cx="9180512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Multispecies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023 L -0.1967 -0.00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5" grpId="0" animBg="1"/>
      <p:bldP spid="5" grpId="1" animBg="1"/>
      <p:bldP spid="76" grpId="0" animBg="1"/>
      <p:bldP spid="76" grpId="1" animBg="1"/>
      <p:bldP spid="15" grpId="0" animBg="1"/>
      <p:bldP spid="30" grpId="0"/>
      <p:bldP spid="30" grpId="1"/>
      <p:bldP spid="37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3" grpId="0" animBg="1"/>
      <p:bldP spid="54" grpId="0"/>
      <p:bldP spid="55" grpId="0"/>
      <p:bldP spid="56" grpId="0" animBg="1"/>
      <p:bldP spid="57" grpId="0"/>
      <p:bldP spid="58" grpId="0"/>
      <p:bldP spid="60" grpId="0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2028551" y="351320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We can estimate </a:t>
            </a:r>
            <a:r>
              <a:rPr lang="en-CA" sz="2000" i="1" dirty="0"/>
              <a:t>E</a:t>
            </a:r>
            <a:r>
              <a:rPr lang="en-CA" sz="2000" dirty="0"/>
              <a:t> for a diet of </a:t>
            </a:r>
            <a:r>
              <a:rPr lang="en-CA" sz="2000" i="1" dirty="0"/>
              <a:t>M</a:t>
            </a:r>
            <a:r>
              <a:rPr lang="en-CA" sz="2000" dirty="0"/>
              <a:t> resource types by multiplying </a:t>
            </a:r>
            <a:r>
              <a:rPr lang="en-CA" sz="2000" i="1" dirty="0"/>
              <a:t>e </a:t>
            </a:r>
            <a:r>
              <a:rPr lang="en-CA" sz="2000" dirty="0"/>
              <a:t>of each resource type following: </a:t>
            </a:r>
            <a:endParaRPr lang="fr-CA" sz="2000" dirty="0"/>
          </a:p>
        </p:txBody>
      </p:sp>
      <p:sp>
        <p:nvSpPr>
          <p:cNvPr id="36" name="ZoneTexte 35"/>
          <p:cNvSpPr txBox="1"/>
          <p:nvPr/>
        </p:nvSpPr>
        <p:spPr>
          <a:xfrm>
            <a:off x="5388070" y="563279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6060999" y="54167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5988992" y="54678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659486" y="46966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0" name="ZoneTexte 39"/>
          <p:cNvSpPr txBox="1"/>
          <p:nvPr/>
        </p:nvSpPr>
        <p:spPr>
          <a:xfrm>
            <a:off x="5917973" y="44806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844049" y="453176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5388069" y="54678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4918720" y="496287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4875858" y="5039073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46" name="ZoneTexte 45"/>
          <p:cNvSpPr txBox="1"/>
          <p:nvPr/>
        </p:nvSpPr>
        <p:spPr>
          <a:xfrm>
            <a:off x="4465427" y="5029726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E</a:t>
            </a:r>
            <a:endParaRPr lang="fr-CA" i="1" baseline="-25000" dirty="0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806777" y="2664093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0" name="ZoneTexte 49"/>
          <p:cNvSpPr txBox="1"/>
          <p:nvPr/>
        </p:nvSpPr>
        <p:spPr>
          <a:xfrm>
            <a:off x="4739879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667872" y="24991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2" name="ZoneTexte 51"/>
          <p:cNvSpPr txBox="1"/>
          <p:nvPr/>
        </p:nvSpPr>
        <p:spPr>
          <a:xfrm>
            <a:off x="4191078" y="1727989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4658754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4" name="ZoneTexte 53"/>
          <p:cNvSpPr txBox="1"/>
          <p:nvPr/>
        </p:nvSpPr>
        <p:spPr>
          <a:xfrm>
            <a:off x="4584830" y="156306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5" name="Connecteur droit 54"/>
          <p:cNvCxnSpPr/>
          <p:nvPr/>
        </p:nvCxnSpPr>
        <p:spPr>
          <a:xfrm>
            <a:off x="3806776" y="2499171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6936236" y="266409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609165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8" name="ZoneTexte 57"/>
          <p:cNvSpPr txBox="1"/>
          <p:nvPr/>
        </p:nvSpPr>
        <p:spPr>
          <a:xfrm>
            <a:off x="7537158" y="24991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68" name="ZoneTexte 67"/>
          <p:cNvSpPr txBox="1"/>
          <p:nvPr/>
        </p:nvSpPr>
        <p:spPr>
          <a:xfrm>
            <a:off x="7207652" y="1727989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7392215" y="156306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6936235" y="24991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14"/>
          <p:cNvSpPr>
            <a:spLocks noChangeArrowheads="1"/>
          </p:cNvSpPr>
          <p:nvPr/>
        </p:nvSpPr>
        <p:spPr bwMode="auto">
          <a:xfrm>
            <a:off x="3349576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77" name="Text Box 15"/>
          <p:cNvSpPr txBox="1">
            <a:spLocks noChangeArrowheads="1"/>
          </p:cNvSpPr>
          <p:nvPr/>
        </p:nvSpPr>
        <p:spPr bwMode="auto">
          <a:xfrm>
            <a:off x="3306714" y="2120677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78" name="ZoneTexte 77"/>
          <p:cNvSpPr txBox="1"/>
          <p:nvPr/>
        </p:nvSpPr>
        <p:spPr>
          <a:xfrm>
            <a:off x="2927649" y="2103463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79" name="Rectangle 14"/>
          <p:cNvSpPr>
            <a:spLocks noChangeArrowheads="1"/>
          </p:cNvSpPr>
          <p:nvPr/>
        </p:nvSpPr>
        <p:spPr bwMode="auto">
          <a:xfrm>
            <a:off x="6297910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6255048" y="2120677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81" name="ZoneTexte 80"/>
          <p:cNvSpPr txBox="1"/>
          <p:nvPr/>
        </p:nvSpPr>
        <p:spPr>
          <a:xfrm>
            <a:off x="7473292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670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847529" y="3111352"/>
            <a:ext cx="697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Let’s evaluate a diet comprised of two resource types: </a:t>
            </a:r>
            <a:endParaRPr lang="fr-CA" sz="24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655840" y="3657109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 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1 </a:t>
            </a:r>
            <a:r>
              <a:rPr lang="fr-CA" sz="3200" i="1" dirty="0">
                <a:sym typeface="Symbol"/>
              </a:rPr>
              <a:t>+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583832" y="4420225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1696" y="3923947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4078835" y="3965031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/>
              <a:t>=</a:t>
            </a:r>
            <a:endParaRPr lang="en-CA" sz="320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2969568" y="3657108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3069084" y="3949532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 err="1"/>
              <a:t>E</a:t>
            </a:r>
            <a:r>
              <a:rPr lang="en-CA" sz="3200" i="1" baseline="-25000" dirty="0" err="1"/>
              <a:t>total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36244" y="4352080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2" name="ZoneTexte 1"/>
          <p:cNvSpPr txBox="1"/>
          <p:nvPr/>
        </p:nvSpPr>
        <p:spPr>
          <a:xfrm>
            <a:off x="2063552" y="5186516"/>
            <a:ext cx="8208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 err="1"/>
              <a:t>We</a:t>
            </a:r>
            <a:r>
              <a:rPr lang="fr-FR" sz="2700" dirty="0"/>
              <a:t> can assume </a:t>
            </a:r>
            <a:r>
              <a:rPr lang="fr-FR" sz="2700" dirty="0" err="1"/>
              <a:t>that</a:t>
            </a:r>
            <a:r>
              <a:rPr lang="fr-FR" sz="2700" dirty="0"/>
              <a:t> the </a:t>
            </a:r>
            <a:r>
              <a:rPr lang="fr-FR" sz="2700" dirty="0" err="1"/>
              <a:t>profitability</a:t>
            </a:r>
            <a:r>
              <a:rPr lang="fr-FR" sz="2700" dirty="0"/>
              <a:t> of type 1 </a:t>
            </a:r>
            <a:r>
              <a:rPr lang="fr-FR" sz="2700" dirty="0" err="1"/>
              <a:t>resource</a:t>
            </a:r>
            <a:r>
              <a:rPr lang="fr-FR" sz="2700" dirty="0"/>
              <a:t> </a:t>
            </a:r>
            <a:r>
              <a:rPr lang="fr-FR" sz="2700" dirty="0" err="1"/>
              <a:t>is</a:t>
            </a:r>
            <a:r>
              <a:rPr lang="fr-FR" sz="2700" dirty="0"/>
              <a:t> </a:t>
            </a:r>
            <a:r>
              <a:rPr lang="fr-FR" sz="2700" dirty="0" err="1"/>
              <a:t>higher</a:t>
            </a:r>
            <a:r>
              <a:rPr lang="fr-FR" sz="2700" dirty="0"/>
              <a:t> </a:t>
            </a:r>
            <a:r>
              <a:rPr lang="fr-FR" sz="2700" dirty="0" err="1"/>
              <a:t>than</a:t>
            </a:r>
            <a:r>
              <a:rPr lang="fr-FR" sz="2700" dirty="0"/>
              <a:t> </a:t>
            </a:r>
            <a:r>
              <a:rPr lang="fr-FR" sz="2700" dirty="0" err="1"/>
              <a:t>that</a:t>
            </a:r>
            <a:r>
              <a:rPr lang="fr-FR" sz="2700" dirty="0"/>
              <a:t> for type 2 </a:t>
            </a:r>
            <a:r>
              <a:rPr lang="fr-FR" sz="2700" dirty="0" err="1"/>
              <a:t>resource</a:t>
            </a:r>
            <a:r>
              <a:rPr lang="fr-FR" sz="2700" dirty="0"/>
              <a:t>, i.e., </a:t>
            </a:r>
            <a:r>
              <a:rPr lang="fr-FR" sz="2700" i="1" dirty="0"/>
              <a:t>e</a:t>
            </a:r>
            <a:r>
              <a:rPr lang="fr-FR" sz="2700" i="1" baseline="-25000" dirty="0"/>
              <a:t>1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1</a:t>
            </a:r>
            <a:r>
              <a:rPr lang="fr-FR" sz="2700" dirty="0"/>
              <a:t> &gt; </a:t>
            </a:r>
            <a:r>
              <a:rPr lang="fr-FR" sz="2700" i="1" dirty="0"/>
              <a:t>e</a:t>
            </a:r>
            <a:r>
              <a:rPr lang="fr-FR" sz="2700" i="1" baseline="-25000" dirty="0"/>
              <a:t>2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2</a:t>
            </a:r>
            <a:r>
              <a:rPr lang="fr-FR" sz="2700" dirty="0"/>
              <a:t>. </a:t>
            </a:r>
            <a:r>
              <a:rPr lang="fr-FR" sz="2700" dirty="0" err="1"/>
              <a:t>Which</a:t>
            </a:r>
            <a:r>
              <a:rPr lang="fr-FR" sz="2700" dirty="0"/>
              <a:t> </a:t>
            </a:r>
            <a:r>
              <a:rPr lang="fr-FR" sz="2700" dirty="0" err="1"/>
              <a:t>diet</a:t>
            </a:r>
            <a:r>
              <a:rPr lang="fr-FR" sz="2700" dirty="0"/>
              <a:t> </a:t>
            </a:r>
            <a:r>
              <a:rPr lang="fr-FR" sz="2700" dirty="0" err="1"/>
              <a:t>would</a:t>
            </a:r>
            <a:r>
              <a:rPr lang="fr-FR" sz="2700" dirty="0"/>
              <a:t> </a:t>
            </a:r>
            <a:r>
              <a:rPr lang="fr-FR" sz="2700" dirty="0" err="1"/>
              <a:t>then</a:t>
            </a:r>
            <a:r>
              <a:rPr lang="fr-FR" sz="2700" dirty="0"/>
              <a:t> </a:t>
            </a:r>
            <a:r>
              <a:rPr lang="fr-FR" sz="2700" dirty="0" err="1"/>
              <a:t>yield</a:t>
            </a:r>
            <a:r>
              <a:rPr lang="fr-FR" sz="2700" dirty="0"/>
              <a:t> the maximum </a:t>
            </a:r>
            <a:r>
              <a:rPr lang="fr-FR" sz="2700" dirty="0" err="1"/>
              <a:t>energy</a:t>
            </a:r>
            <a:r>
              <a:rPr lang="fr-FR" sz="2700" dirty="0"/>
              <a:t> gain?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388070" y="2362816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060999" y="2146791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988992" y="2197895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659486" y="142671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917973" y="1210687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5844049" y="126179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5388069" y="2197894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918720" y="1692895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4875858" y="1769096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33" name="ZoneTexte 32"/>
          <p:cNvSpPr txBox="1"/>
          <p:nvPr/>
        </p:nvSpPr>
        <p:spPr>
          <a:xfrm>
            <a:off x="3791745" y="1751882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 err="1"/>
              <a:t>E</a:t>
            </a:r>
            <a:r>
              <a:rPr lang="en-CA" sz="4400" i="1" baseline="-25000" dirty="0" err="1"/>
              <a:t>total</a:t>
            </a:r>
            <a:endParaRPr lang="fr-CA" i="1" baseline="-25000" dirty="0"/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25D52B6D-AEEA-4B7F-B950-9BC18865D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0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655840" y="1467545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 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1 </a:t>
            </a:r>
            <a:r>
              <a:rPr lang="fr-CA" sz="3200" i="1" dirty="0">
                <a:sym typeface="Symbol"/>
              </a:rPr>
              <a:t>+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583832" y="2230661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1696" y="1734383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4078835" y="1775467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/>
              <a:t>=</a:t>
            </a:r>
            <a:endParaRPr lang="en-CA" sz="320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2969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3797644" y="1745851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36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1888520" y="2958044"/>
            <a:ext cx="851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Let’s now evaluate how energy intake rate varies with the consumption of type 1 resource: </a:t>
            </a:r>
            <a:endParaRPr lang="fr-CA" sz="24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9" t="47228" r="14568" b="42337"/>
          <a:stretch/>
        </p:blipFill>
        <p:spPr bwMode="auto">
          <a:xfrm>
            <a:off x="3404002" y="3789040"/>
            <a:ext cx="4780230" cy="104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84032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Rectangle 27"/>
          <p:cNvSpPr/>
          <p:nvPr/>
        </p:nvSpPr>
        <p:spPr>
          <a:xfrm>
            <a:off x="6528048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5303912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 29"/>
          <p:cNvSpPr/>
          <p:nvPr/>
        </p:nvSpPr>
        <p:spPr>
          <a:xfrm>
            <a:off x="4079776" y="436510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 30"/>
          <p:cNvSpPr/>
          <p:nvPr/>
        </p:nvSpPr>
        <p:spPr>
          <a:xfrm>
            <a:off x="4151784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4007768" y="3933057"/>
            <a:ext cx="335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2400" i="1" dirty="0"/>
              <a:t>E</a:t>
            </a:r>
            <a:endParaRPr lang="fr-CA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007768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4" name="ZoneTexte 33"/>
          <p:cNvSpPr txBox="1"/>
          <p:nvPr/>
        </p:nvSpPr>
        <p:spPr>
          <a:xfrm>
            <a:off x="6287022" y="399577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643942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" name="ZoneTexte 3"/>
          <p:cNvSpPr txBox="1"/>
          <p:nvPr/>
        </p:nvSpPr>
        <p:spPr>
          <a:xfrm>
            <a:off x="520690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59" name="Rectangle 58"/>
          <p:cNvSpPr/>
          <p:nvPr/>
        </p:nvSpPr>
        <p:spPr>
          <a:xfrm>
            <a:off x="5274827" y="5043311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0" name="Rectangle 59"/>
          <p:cNvSpPr/>
          <p:nvPr/>
        </p:nvSpPr>
        <p:spPr>
          <a:xfrm>
            <a:off x="4995180" y="4941168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995180" y="537321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1</a:t>
            </a:r>
            <a:endParaRPr lang="fr-CA" sz="2400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2135561" y="5127058"/>
            <a:ext cx="622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r>
              <a:rPr lang="fr-FR" sz="2400" i="1" baseline="-25000" dirty="0"/>
              <a:t>1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1</a:t>
            </a:r>
            <a:r>
              <a:rPr lang="fr-FR" sz="2400" dirty="0"/>
              <a:t> &gt; </a:t>
            </a:r>
            <a:r>
              <a:rPr lang="fr-FR" sz="2400" i="1" dirty="0"/>
              <a:t>e</a:t>
            </a:r>
            <a:r>
              <a:rPr lang="fr-FR" sz="2400" i="1" baseline="-25000" dirty="0"/>
              <a:t>2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2</a:t>
            </a:r>
            <a:r>
              <a:rPr lang="fr-FR" sz="2400" dirty="0"/>
              <a:t>,        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positive…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7569" y="5478324"/>
            <a:ext cx="7968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/>
              <a:t>… type 1 </a:t>
            </a:r>
            <a:r>
              <a:rPr lang="fr-FR" sz="2400" dirty="0" err="1"/>
              <a:t>resource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therefore</a:t>
            </a:r>
            <a:r>
              <a:rPr lang="fr-FR" sz="2400" dirty="0"/>
              <a:t> </a:t>
            </a:r>
          </a:p>
          <a:p>
            <a:pPr algn="r"/>
            <a:r>
              <a:rPr lang="fr-FR" sz="2400" dirty="0" err="1"/>
              <a:t>always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consumed</a:t>
            </a:r>
            <a:r>
              <a:rPr lang="fr-FR" sz="2400" dirty="0"/>
              <a:t> to </a:t>
            </a:r>
            <a:r>
              <a:rPr lang="fr-FR" sz="2400" dirty="0" err="1"/>
              <a:t>maximize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endParaRPr lang="fr-CA" sz="2400" i="1" dirty="0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3935760" y="43651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5103712" y="5415089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062E57BB-EE5E-4083-9828-CEC2F7F95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48" grpId="0"/>
      <p:bldP spid="7" grpId="0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6" t="76117" r="14569" b="11921"/>
          <a:stretch/>
        </p:blipFill>
        <p:spPr bwMode="auto">
          <a:xfrm>
            <a:off x="4576989" y="3312810"/>
            <a:ext cx="3994985" cy="119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655840" y="1467545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 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1 </a:t>
            </a:r>
            <a:r>
              <a:rPr lang="fr-CA" sz="3200" i="1" dirty="0">
                <a:sym typeface="Symbol"/>
              </a:rPr>
              <a:t>+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583832" y="2230661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1696" y="1734383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4078835" y="1775467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/>
              <a:t>=</a:t>
            </a:r>
            <a:endParaRPr lang="en-CA" sz="320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2969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3773669" y="1737866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36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1884970" y="2987660"/>
            <a:ext cx="852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can evaluate how energy intake rate varies with the consumption of type 2 resource :</a:t>
            </a:r>
            <a:endParaRPr lang="fr-CA" dirty="0"/>
          </a:p>
        </p:txBody>
      </p:sp>
      <p:sp>
        <p:nvSpPr>
          <p:cNvPr id="28" name="Rectangle 27"/>
          <p:cNvSpPr/>
          <p:nvPr/>
        </p:nvSpPr>
        <p:spPr>
          <a:xfrm>
            <a:off x="690470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5768296" y="357301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ZoneTexte 34"/>
          <p:cNvSpPr txBox="1"/>
          <p:nvPr/>
        </p:nvSpPr>
        <p:spPr>
          <a:xfrm>
            <a:off x="6816080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1669137" y="4437113"/>
            <a:ext cx="820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Consuming</a:t>
            </a:r>
            <a:r>
              <a:rPr lang="fr-FR" sz="2000" dirty="0"/>
              <a:t> type 2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gains </a:t>
            </a:r>
            <a:r>
              <a:rPr lang="fr-FR" sz="3200" dirty="0"/>
              <a:t>(</a:t>
            </a:r>
            <a:r>
              <a:rPr lang="fr-FR" sz="2400" dirty="0"/>
              <a:t>i.e.</a:t>
            </a:r>
            <a:r>
              <a:rPr lang="fr-FR" sz="3200" dirty="0"/>
              <a:t>,       &gt;  0) </a:t>
            </a:r>
            <a:r>
              <a:rPr lang="fr-FR" sz="2000" dirty="0" err="1"/>
              <a:t>when</a:t>
            </a:r>
            <a:r>
              <a:rPr lang="fr-FR" sz="2000" dirty="0"/>
              <a:t>…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671286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7201122" y="3510300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ZoneTexte 36"/>
          <p:cNvSpPr txBox="1"/>
          <p:nvPr/>
        </p:nvSpPr>
        <p:spPr>
          <a:xfrm>
            <a:off x="7104112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561694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ZoneTexte 38"/>
          <p:cNvSpPr txBox="1"/>
          <p:nvPr/>
        </p:nvSpPr>
        <p:spPr>
          <a:xfrm>
            <a:off x="5519936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4655840" y="3861048"/>
            <a:ext cx="37330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8" name="ZoneTexte 7"/>
          <p:cNvSpPr txBox="1"/>
          <p:nvPr/>
        </p:nvSpPr>
        <p:spPr>
          <a:xfrm>
            <a:off x="3640869" y="5414731"/>
            <a:ext cx="22509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	</a:t>
            </a:r>
            <a:r>
              <a:rPr lang="en-CA" sz="2400" i="1" dirty="0"/>
              <a:t>    e</a:t>
            </a:r>
            <a:r>
              <a:rPr lang="en-CA" sz="2400" i="1" baseline="-25000" dirty="0"/>
              <a:t>2</a:t>
            </a:r>
          </a:p>
          <a:p>
            <a:endParaRPr lang="en-CA" sz="2400" baseline="-25000" dirty="0"/>
          </a:p>
          <a:p>
            <a:r>
              <a:rPr lang="en-CA" sz="2400" dirty="0"/>
              <a:t>            </a:t>
            </a:r>
            <a:r>
              <a:rPr lang="en-CA" sz="2400" i="1" dirty="0"/>
              <a:t>e</a:t>
            </a:r>
            <a:r>
              <a:rPr lang="en-CA" sz="2400" i="1" baseline="-25000" dirty="0"/>
              <a:t>1</a:t>
            </a:r>
            <a:r>
              <a:rPr lang="en-CA" sz="2400" i="1" dirty="0"/>
              <a:t>h</a:t>
            </a:r>
            <a:r>
              <a:rPr lang="en-CA" sz="2400" i="1" baseline="-25000" dirty="0"/>
              <a:t>2</a:t>
            </a:r>
            <a:r>
              <a:rPr lang="en-CA" sz="2400" baseline="-25000" dirty="0"/>
              <a:t> </a:t>
            </a:r>
            <a:r>
              <a:rPr lang="en-CA" sz="2400" dirty="0"/>
              <a:t>- </a:t>
            </a:r>
            <a:r>
              <a:rPr lang="en-CA" sz="2400" i="1" dirty="0"/>
              <a:t>e</a:t>
            </a:r>
            <a:r>
              <a:rPr lang="en-CA" sz="2400" i="1" baseline="-25000" dirty="0"/>
              <a:t>2</a:t>
            </a:r>
            <a:r>
              <a:rPr lang="en-CA" sz="2400" i="1" dirty="0"/>
              <a:t>h</a:t>
            </a:r>
            <a:r>
              <a:rPr lang="en-CA" sz="2400" i="1" baseline="-25000" dirty="0"/>
              <a:t>1</a:t>
            </a:r>
            <a:endParaRPr lang="fr-CA" sz="2400" i="1" baseline="-25000" dirty="0"/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2133155" y="4221088"/>
            <a:ext cx="78522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</a:t>
            </a:r>
            <a:r>
              <a:rPr lang="fr-CA" sz="4400" i="1" dirty="0">
                <a:sym typeface="Symbol"/>
              </a:rPr>
              <a:t></a:t>
            </a:r>
            <a:r>
              <a:rPr lang="fr-CA" sz="4400" i="1" baseline="-25000" dirty="0">
                <a:sym typeface="Symbol"/>
              </a:rPr>
              <a:t>1</a:t>
            </a:r>
            <a:endParaRPr lang="en-CA" sz="4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533239" y="5699862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/>
              <a:t>N</a:t>
            </a:r>
            <a:r>
              <a:rPr lang="en-CA" sz="2400" i="1" baseline="-25000" dirty="0"/>
              <a:t>1</a:t>
            </a:r>
            <a:r>
              <a:rPr lang="en-CA" sz="2400" i="1" dirty="0"/>
              <a:t>a</a:t>
            </a:r>
            <a:r>
              <a:rPr lang="en-CA" sz="2400" dirty="0"/>
              <a:t>   &lt; </a:t>
            </a:r>
            <a:endParaRPr lang="fr-CA" sz="2400" dirty="0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4576989" y="5990795"/>
            <a:ext cx="10404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384032" y="5373217"/>
            <a:ext cx="445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Type 2 resource should not be consumed if the abundance of type 1 resource is relatively high</a:t>
            </a:r>
            <a:endParaRPr lang="fr-CA" sz="2400" dirty="0"/>
          </a:p>
        </p:txBody>
      </p:sp>
      <p:cxnSp>
        <p:nvCxnSpPr>
          <p:cNvPr id="5" name="Connecteur droit avec flèche 4"/>
          <p:cNvCxnSpPr>
            <a:cxnSpLocks/>
          </p:cNvCxnSpPr>
          <p:nvPr/>
        </p:nvCxnSpPr>
        <p:spPr>
          <a:xfrm flipH="1" flipV="1">
            <a:off x="2918384" y="5414732"/>
            <a:ext cx="614857" cy="28513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15062" y="350152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56" name="Rectangle 55"/>
          <p:cNvSpPr/>
          <p:nvPr/>
        </p:nvSpPr>
        <p:spPr>
          <a:xfrm>
            <a:off x="3635415" y="3399383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57" name="ZoneTexte 56"/>
          <p:cNvSpPr txBox="1"/>
          <p:nvPr/>
        </p:nvSpPr>
        <p:spPr>
          <a:xfrm>
            <a:off x="3635415" y="3831432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auto">
          <a:xfrm>
            <a:off x="3743947" y="38733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2" name="ZoneTexte 11"/>
          <p:cNvSpPr txBox="1"/>
          <p:nvPr/>
        </p:nvSpPr>
        <p:spPr>
          <a:xfrm>
            <a:off x="4215404" y="35485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=</a:t>
            </a:r>
            <a:endParaRPr lang="fr-CA" sz="2800" dirty="0"/>
          </a:p>
        </p:txBody>
      </p:sp>
      <p:sp>
        <p:nvSpPr>
          <p:cNvPr id="63" name="Rectangle 62"/>
          <p:cNvSpPr/>
          <p:nvPr/>
        </p:nvSpPr>
        <p:spPr>
          <a:xfrm>
            <a:off x="7795107" y="4467247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4" name="Rectangle 63"/>
          <p:cNvSpPr/>
          <p:nvPr/>
        </p:nvSpPr>
        <p:spPr>
          <a:xfrm>
            <a:off x="7515460" y="4365104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5" name="ZoneTexte 64"/>
          <p:cNvSpPr txBox="1"/>
          <p:nvPr/>
        </p:nvSpPr>
        <p:spPr>
          <a:xfrm>
            <a:off x="7515460" y="4797153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7623992" y="4839025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4" name="Rectangle à coins arrondis 13"/>
          <p:cNvSpPr/>
          <p:nvPr/>
        </p:nvSpPr>
        <p:spPr>
          <a:xfrm>
            <a:off x="3506118" y="5678665"/>
            <a:ext cx="645667" cy="5040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noFill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548EF6-7E72-416A-B248-C552F14C3521}"/>
              </a:ext>
            </a:extLst>
          </p:cNvPr>
          <p:cNvSpPr txBox="1"/>
          <p:nvPr/>
        </p:nvSpPr>
        <p:spPr>
          <a:xfrm>
            <a:off x="1787834" y="5766356"/>
            <a:ext cx="1859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Encounter</a:t>
            </a:r>
            <a:r>
              <a:rPr lang="fr-CA" sz="2400" dirty="0"/>
              <a:t> rate</a:t>
            </a:r>
          </a:p>
        </p:txBody>
      </p:sp>
      <p:sp>
        <p:nvSpPr>
          <p:cNvPr id="42" name="Text Box 20">
            <a:extLst>
              <a:ext uri="{FF2B5EF4-FFF2-40B4-BE49-F238E27FC236}">
                <a16:creationId xmlns:a16="http://schemas.microsoft.com/office/drawing/2014/main" id="{F43D8D3B-0264-402A-A395-E2F7D6E7C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/>
      <p:bldP spid="44" grpId="0"/>
      <p:bldP spid="10" grpId="0"/>
      <p:bldP spid="45" grpId="0" animBg="1"/>
      <p:bldP spid="11" grpId="0"/>
      <p:bldP spid="63" grpId="0" animBg="1"/>
      <p:bldP spid="64" grpId="0"/>
      <p:bldP spid="65" grpId="0"/>
      <p:bldP spid="66" grpId="0" animBg="1"/>
      <p:bldP spid="1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38D15C3-C4FA-468D-BC36-509BD176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4"/>
          <a:stretch/>
        </p:blipFill>
        <p:spPr>
          <a:xfrm>
            <a:off x="1524000" y="4813"/>
            <a:ext cx="9144000" cy="68884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6DCDA31-66A5-4017-96AC-008FCAFC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096" y="332656"/>
            <a:ext cx="5874097" cy="1143000"/>
          </a:xfrm>
        </p:spPr>
        <p:txBody>
          <a:bodyPr>
            <a:normAutofit/>
          </a:bodyPr>
          <a:lstStyle/>
          <a:p>
            <a:pPr algn="l"/>
            <a:r>
              <a:rPr lang="fr-CA" sz="3800" b="1" dirty="0">
                <a:solidFill>
                  <a:srgbClr val="FFFF00"/>
                </a:solidFill>
              </a:rPr>
              <a:t>Basic </a:t>
            </a:r>
            <a:r>
              <a:rPr lang="fr-CA" sz="3800" b="1" dirty="0" err="1">
                <a:solidFill>
                  <a:srgbClr val="FFFF00"/>
                </a:solidFill>
              </a:rPr>
              <a:t>assumption</a:t>
            </a:r>
            <a:r>
              <a:rPr lang="fr-CA" sz="3800" b="1" dirty="0">
                <a:solidFill>
                  <a:srgbClr val="FFFF00"/>
                </a:solidFill>
              </a:rPr>
              <a:t> of optimal </a:t>
            </a:r>
            <a:r>
              <a:rPr lang="fr-CA" sz="3600" b="1" dirty="0" err="1">
                <a:solidFill>
                  <a:srgbClr val="FFFF00"/>
                </a:solidFill>
              </a:rPr>
              <a:t>foraging</a:t>
            </a:r>
            <a:r>
              <a:rPr lang="fr-CA" sz="3800" b="1" dirty="0">
                <a:solidFill>
                  <a:srgbClr val="FFFF00"/>
                </a:solidFill>
              </a:rPr>
              <a:t> </a:t>
            </a:r>
            <a:r>
              <a:rPr lang="fr-CA" sz="3800" b="1" dirty="0" err="1">
                <a:solidFill>
                  <a:srgbClr val="FFFF00"/>
                </a:solidFill>
              </a:rPr>
              <a:t>theory</a:t>
            </a:r>
            <a:r>
              <a:rPr lang="fr-CA" sz="3800" b="1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4FF3B9-D55E-4680-B512-54564271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5301208"/>
            <a:ext cx="8285584" cy="21005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00"/>
                </a:solidFill>
                <a:latin typeface="Calibri "/>
              </a:rPr>
              <a:t>Assumes that natural selection has resulted in foraging behavior that maximizes fitness 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rgbClr val="FFFF00"/>
                </a:solidFill>
                <a:latin typeface="Calibri "/>
              </a:rPr>
              <a:t>(</a:t>
            </a:r>
            <a:r>
              <a:rPr lang="fr-CA" sz="2000" b="1" dirty="0">
                <a:solidFill>
                  <a:srgbClr val="FFFF00"/>
                </a:solidFill>
                <a:latin typeface="Calibri "/>
              </a:rPr>
              <a:t>Houston &amp; McNamara 2014, J. Anim. </a:t>
            </a:r>
            <a:r>
              <a:rPr lang="fr-CA" sz="2000" b="1" dirty="0" err="1">
                <a:solidFill>
                  <a:srgbClr val="FFFF00"/>
                </a:solidFill>
                <a:latin typeface="Calibri "/>
              </a:rPr>
              <a:t>Ecol</a:t>
            </a:r>
            <a:r>
              <a:rPr lang="fr-CA" sz="2000" b="1" dirty="0">
                <a:solidFill>
                  <a:srgbClr val="FFFF00"/>
                </a:solidFill>
                <a:latin typeface="Calibri "/>
              </a:rPr>
              <a:t>.)</a:t>
            </a:r>
            <a:endParaRPr lang="fr-CA" b="1" dirty="0">
              <a:solidFill>
                <a:srgbClr val="FFFF00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26321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3746439" y="858968"/>
          <a:ext cx="4183002" cy="321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SPW 11.0 Graph" r:id="rId4" imgW="6348600" imgH="5119560" progId="SigmaPlotGraphicObject.10">
                  <p:embed/>
                </p:oleObj>
              </mc:Choice>
              <mc:Fallback>
                <p:oleObj name="SPW 11.0 Graph" r:id="rId4" imgW="6348600" imgH="5119560" progId="SigmaPlotGraphicObject.10">
                  <p:embed/>
                  <p:pic>
                    <p:nvPicPr>
                      <p:cNvPr id="1894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439" y="858968"/>
                        <a:ext cx="4183002" cy="321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898819" y="4222831"/>
            <a:ext cx="8373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+mj-lt"/>
              </a:rPr>
              <a:t>Change in energy gain rate following the successive addition of resource types in the diet, </a:t>
            </a:r>
            <a:r>
              <a:rPr lang="en-US" sz="2200" dirty="0">
                <a:solidFill>
                  <a:srgbClr val="111111"/>
                </a:solidFill>
                <a:latin typeface="+mj-lt"/>
              </a:rPr>
              <a:t>in order of decreasing profitability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372922" y="6093297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5074961" y="5877272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4973845" y="5928376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10" name="ZoneTexte 9"/>
          <p:cNvSpPr txBox="1"/>
          <p:nvPr/>
        </p:nvSpPr>
        <p:spPr>
          <a:xfrm>
            <a:off x="4644339" y="515719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828902" y="49922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4372922" y="5928375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930945" y="49411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6304989" y="549632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882363" y="5905729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948771" y="5444064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6915095" y="5905728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359958" y="5496328"/>
            <a:ext cx="853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 </a:t>
            </a:r>
            <a:r>
              <a:rPr lang="en-CA" sz="4400" baseline="30000" dirty="0"/>
              <a:t>…</a:t>
            </a:r>
            <a:endParaRPr lang="fr-CA" sz="4400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513395" y="5935346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8579804" y="5473681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8546127" y="5935345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118901" y="549632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71EC61-A9E9-48CF-AB78-5F339325B922}"/>
              </a:ext>
            </a:extLst>
          </p:cNvPr>
          <p:cNvSpPr txBox="1"/>
          <p:nvPr/>
        </p:nvSpPr>
        <p:spPr>
          <a:xfrm>
            <a:off x="3667544" y="3671960"/>
            <a:ext cx="4444680" cy="4051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000" dirty="0" err="1"/>
              <a:t>Decreasing</a:t>
            </a:r>
            <a:r>
              <a:rPr lang="fr-CA" sz="2000" dirty="0"/>
              <a:t> </a:t>
            </a:r>
            <a:r>
              <a:rPr lang="fr-CA" sz="2000" dirty="0" err="1"/>
              <a:t>profitability</a:t>
            </a:r>
            <a:r>
              <a:rPr lang="fr-CA" sz="2000" dirty="0"/>
              <a:t> (kJ/min)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EC17D-52DD-47AD-A383-B29AC71ABB05}"/>
              </a:ext>
            </a:extLst>
          </p:cNvPr>
          <p:cNvSpPr/>
          <p:nvPr/>
        </p:nvSpPr>
        <p:spPr>
          <a:xfrm>
            <a:off x="4367808" y="2921168"/>
            <a:ext cx="288032" cy="50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1D25BF5-BCA8-4B65-9A12-B21F8FA68452}"/>
              </a:ext>
            </a:extLst>
          </p:cNvPr>
          <p:cNvSpPr txBox="1"/>
          <p:nvPr/>
        </p:nvSpPr>
        <p:spPr>
          <a:xfrm>
            <a:off x="3672038" y="5647456"/>
            <a:ext cx="1101450" cy="60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 </a:t>
            </a:r>
            <a:r>
              <a:rPr lang="en-CA" sz="3200" dirty="0"/>
              <a:t>= </a:t>
            </a:r>
            <a:endParaRPr lang="fr-CA" sz="1200" baseline="-25000" dirty="0"/>
          </a:p>
        </p:txBody>
      </p:sp>
      <p:sp>
        <p:nvSpPr>
          <p:cNvPr id="29" name="Text Box 20">
            <a:extLst>
              <a:ext uri="{FF2B5EF4-FFF2-40B4-BE49-F238E27FC236}">
                <a16:creationId xmlns:a16="http://schemas.microsoft.com/office/drawing/2014/main" id="{1FF8D1CF-9155-4528-8956-15075724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623FA1-B717-4190-AED4-C44A2EF2473B}"/>
              </a:ext>
            </a:extLst>
          </p:cNvPr>
          <p:cNvSpPr txBox="1"/>
          <p:nvPr/>
        </p:nvSpPr>
        <p:spPr>
          <a:xfrm rot="16200000">
            <a:off x="2431708" y="2098496"/>
            <a:ext cx="24904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400" dirty="0"/>
              <a:t>Energy gain rate </a:t>
            </a:r>
          </a:p>
          <a:p>
            <a:pPr algn="ctr"/>
            <a:r>
              <a:rPr lang="fr-CA" sz="2400" dirty="0"/>
              <a:t>(kJ/min)</a:t>
            </a:r>
          </a:p>
        </p:txBody>
      </p:sp>
    </p:spTree>
    <p:extLst>
      <p:ext uri="{BB962C8B-B14F-4D97-AF65-F5344CB8AC3E}">
        <p14:creationId xmlns:p14="http://schemas.microsoft.com/office/powerpoint/2010/main" val="18790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7" grpId="0"/>
      <p:bldP spid="3" grpId="0"/>
      <p:bldP spid="18" grpId="0"/>
      <p:bldP spid="19" grpId="0"/>
      <p:bldP spid="22" grpId="0"/>
      <p:bldP spid="23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435280" cy="45259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Optimal choice depends on the encounter rate with the optimal resource types </a:t>
            </a:r>
          </a:p>
          <a:p>
            <a:pPr lvl="1"/>
            <a:r>
              <a:rPr lang="en-CA" dirty="0"/>
              <a:t>Change in the availability of the less profitable types does not influence the optimal diet</a:t>
            </a:r>
          </a:p>
          <a:p>
            <a:pPr lvl="1"/>
            <a:r>
              <a:rPr lang="en-CA" dirty="0"/>
              <a:t>Associated with the principle of missed opportunity costs</a:t>
            </a:r>
          </a:p>
          <a:p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A given resource type should always be consumed or ignored encountered, i.e., 0-1 rule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47F30A9-2DA5-4D77-BF60-E311D9327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t="19127" r="19040" b="38707"/>
          <a:stretch/>
        </p:blipFill>
        <p:spPr bwMode="auto">
          <a:xfrm>
            <a:off x="2149188" y="1633497"/>
            <a:ext cx="8051268" cy="4498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973" y="5916283"/>
            <a:ext cx="62646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/>
          <p:cNvSpPr txBox="1"/>
          <p:nvPr/>
        </p:nvSpPr>
        <p:spPr>
          <a:xfrm>
            <a:off x="7469429" y="2564904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1-3*</a:t>
            </a:r>
            <a:endParaRPr lang="fr-CA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15881" y="2586390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1-6*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519937" y="6309320"/>
            <a:ext cx="488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Sih</a:t>
            </a:r>
            <a:r>
              <a:rPr lang="en-CA" dirty="0"/>
              <a:t> et Christensen 2001, Anim. </a:t>
            </a:r>
            <a:r>
              <a:rPr lang="en-CA" dirty="0" err="1"/>
              <a:t>Behav</a:t>
            </a:r>
            <a:r>
              <a:rPr lang="en-CA" dirty="0"/>
              <a:t>. 61: 379-390</a:t>
            </a:r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783E4F-70E9-4261-8E39-E117D8496711}"/>
              </a:ext>
            </a:extLst>
          </p:cNvPr>
          <p:cNvSpPr txBox="1"/>
          <p:nvPr/>
        </p:nvSpPr>
        <p:spPr>
          <a:xfrm>
            <a:off x="2233184" y="6185044"/>
            <a:ext cx="2926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*Higher scores indicate higher support to optimal diet theory. </a:t>
            </a:r>
            <a:endParaRPr lang="fr-CA" sz="1200" dirty="0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C4A2D8E5-E4F2-4F70-9EF4-BFA31491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5520" y="1888232"/>
            <a:ext cx="8507288" cy="2908920"/>
          </a:xfrm>
        </p:spPr>
        <p:txBody>
          <a:bodyPr>
            <a:normAutofit/>
          </a:bodyPr>
          <a:lstStyle/>
          <a:p>
            <a:r>
              <a:rPr lang="fr-FR" sz="3000" dirty="0" err="1"/>
              <a:t>Northwester</a:t>
            </a:r>
            <a:r>
              <a:rPr lang="fr-FR" sz="3000" dirty="0"/>
              <a:t> crows </a:t>
            </a:r>
            <a:r>
              <a:rPr lang="fr-FR" sz="3000" dirty="0" err="1"/>
              <a:t>feeding</a:t>
            </a:r>
            <a:r>
              <a:rPr lang="fr-FR" sz="3000" dirty="0"/>
              <a:t> on </a:t>
            </a:r>
            <a:r>
              <a:rPr lang="fr-FR" sz="3000" dirty="0" err="1"/>
              <a:t>littleneck</a:t>
            </a:r>
            <a:r>
              <a:rPr lang="fr-FR" sz="3000" dirty="0"/>
              <a:t> clams</a:t>
            </a:r>
          </a:p>
          <a:p>
            <a:r>
              <a:rPr lang="fr-FR" sz="3000" dirty="0"/>
              <a:t>Must </a:t>
            </a:r>
            <a:r>
              <a:rPr lang="fr-FR" sz="3000" dirty="0" err="1"/>
              <a:t>find</a:t>
            </a:r>
            <a:r>
              <a:rPr lang="fr-FR" sz="3000" dirty="0"/>
              <a:t>, </a:t>
            </a:r>
            <a:r>
              <a:rPr lang="fr-FR" sz="3000" dirty="0" err="1"/>
              <a:t>then</a:t>
            </a:r>
            <a:r>
              <a:rPr lang="fr-FR" sz="3000" dirty="0"/>
              <a:t> open the clams by </a:t>
            </a:r>
            <a:r>
              <a:rPr lang="fr-FR" sz="3000" dirty="0" err="1"/>
              <a:t>dropping</a:t>
            </a:r>
            <a:r>
              <a:rPr lang="fr-FR" sz="3000" dirty="0"/>
              <a:t> </a:t>
            </a:r>
            <a:r>
              <a:rPr lang="fr-FR" sz="3000" dirty="0" err="1"/>
              <a:t>them</a:t>
            </a:r>
            <a:r>
              <a:rPr lang="fr-FR" sz="3000" dirty="0"/>
              <a:t> on flat rock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5842" name="Picture 2" descr="C:\Users\dafor97\Pictures\NWCrow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6"/>
          <a:stretch/>
        </p:blipFill>
        <p:spPr bwMode="auto">
          <a:xfrm>
            <a:off x="1991544" y="4261353"/>
            <a:ext cx="4314958" cy="18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dafor97\Pictures\manillacl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250924"/>
            <a:ext cx="1849240" cy="11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72064" y="5446966"/>
            <a:ext cx="3230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</a:p>
          <a:p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104113" y="3789040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</a:t>
            </a:r>
            <a:r>
              <a:rPr lang="en-CA" i="1" dirty="0" err="1"/>
              <a:t>Venerupis</a:t>
            </a:r>
            <a:r>
              <a:rPr lang="en-CA" i="1" dirty="0"/>
              <a:t> japonica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8" name="ZoneTexte 7"/>
          <p:cNvSpPr txBox="1"/>
          <p:nvPr/>
        </p:nvSpPr>
        <p:spPr>
          <a:xfrm>
            <a:off x="2207568" y="37890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(</a:t>
            </a:r>
            <a:r>
              <a:rPr lang="en-CA" i="1" dirty="0"/>
              <a:t>Corvus </a:t>
            </a:r>
            <a:r>
              <a:rPr lang="en-CA" i="1" dirty="0" err="1"/>
              <a:t>caurinus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A8F6EEF1-0881-4CD0-A81A-265039E5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1504" y="1412776"/>
            <a:ext cx="8219256" cy="2160240"/>
          </a:xfrm>
        </p:spPr>
        <p:txBody>
          <a:bodyPr>
            <a:normAutofit/>
          </a:bodyPr>
          <a:lstStyle/>
          <a:p>
            <a:r>
              <a:rPr lang="fr-FR" sz="2400" dirty="0"/>
              <a:t>34.6 sec to </a:t>
            </a:r>
            <a:r>
              <a:rPr lang="fr-FR" sz="2400" dirty="0" err="1"/>
              <a:t>find</a:t>
            </a:r>
            <a:r>
              <a:rPr lang="fr-FR" sz="2400" dirty="0"/>
              <a:t> a clam</a:t>
            </a:r>
          </a:p>
          <a:p>
            <a:r>
              <a:rPr lang="fr-FR" sz="2400" dirty="0"/>
              <a:t>4.2 sec first drop flight </a:t>
            </a:r>
          </a:p>
          <a:p>
            <a:r>
              <a:rPr lang="fr-FR" sz="2400" dirty="0"/>
              <a:t>5.5 sec handling </a:t>
            </a:r>
            <a:r>
              <a:rPr lang="fr-FR" sz="2400" dirty="0" err="1"/>
              <a:t>between</a:t>
            </a:r>
            <a:r>
              <a:rPr lang="fr-FR" sz="2400" dirty="0"/>
              <a:t> drops</a:t>
            </a:r>
          </a:p>
          <a:p>
            <a:r>
              <a:rPr lang="fr-FR" sz="2400" dirty="0"/>
              <a:t>Flight </a:t>
            </a:r>
            <a:r>
              <a:rPr lang="fr-FR" sz="2400" dirty="0" err="1"/>
              <a:t>costs</a:t>
            </a:r>
            <a:r>
              <a:rPr lang="fr-FR" sz="2400" dirty="0"/>
              <a:t> &gt; 4x </a:t>
            </a: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search</a:t>
            </a:r>
            <a:r>
              <a:rPr lang="fr-FR" sz="2400" dirty="0"/>
              <a:t> and </a:t>
            </a:r>
            <a:r>
              <a:rPr lang="fr-FR" sz="2400" dirty="0" err="1"/>
              <a:t>dig</a:t>
            </a:r>
            <a:r>
              <a:rPr lang="fr-FR" sz="2400" dirty="0"/>
              <a:t> </a:t>
            </a:r>
            <a:r>
              <a:rPr lang="fr-FR" sz="2400" dirty="0" err="1"/>
              <a:t>costs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38914" name="Picture 2" descr="C:\Users\dafor97\Pictures\3944324769_00bda1d51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234" y="3482590"/>
            <a:ext cx="2490411" cy="16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dafor97\Pictures\Crow_cl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1178" y="3482590"/>
            <a:ext cx="2545303" cy="16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dafor97\Pictures\162-northwestern-crow-corvus-caurinus-by-daves-birdingpi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4232" y="1556792"/>
            <a:ext cx="228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dafor97\Pictures\3944322493_491543db6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8459" y="3482590"/>
            <a:ext cx="2520280" cy="16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9200482" y="2502733"/>
            <a:ext cx="72008" cy="3992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A3D35AEE-218B-4FF5-8FE5-73DA7DF44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56C7F-4D68-4BA6-A66D-6DDD0C2D16EA}"/>
              </a:ext>
            </a:extLst>
          </p:cNvPr>
          <p:cNvSpPr/>
          <p:nvPr/>
        </p:nvSpPr>
        <p:spPr>
          <a:xfrm>
            <a:off x="7871178" y="6093296"/>
            <a:ext cx="2905343" cy="106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/>
          <p:cNvSpPr/>
          <p:nvPr/>
        </p:nvSpPr>
        <p:spPr>
          <a:xfrm>
            <a:off x="1631504" y="6386059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pic>
        <p:nvPicPr>
          <p:cNvPr id="38918" name="Picture 6" descr="C:\Users\dafor97\Pictures\hellen0618$8201520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b="14253"/>
          <a:stretch/>
        </p:blipFill>
        <p:spPr bwMode="auto">
          <a:xfrm>
            <a:off x="8244850" y="5256599"/>
            <a:ext cx="1780637" cy="12550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t="28248" r="25800" b="39821"/>
          <a:stretch/>
        </p:blipFill>
        <p:spPr bwMode="auto">
          <a:xfrm>
            <a:off x="5879976" y="1412776"/>
            <a:ext cx="4248472" cy="270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5" t="37275" r="25437" b="27245"/>
          <a:stretch/>
        </p:blipFill>
        <p:spPr bwMode="auto">
          <a:xfrm>
            <a:off x="5807968" y="3833753"/>
            <a:ext cx="4392488" cy="300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8688288" y="1412776"/>
            <a:ext cx="0" cy="479724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999656" y="5554447"/>
            <a:ext cx="20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Clam length (mm)</a:t>
            </a:r>
            <a:endParaRPr lang="fr-CA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8688288" y="1601504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8688288" y="4049776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6528049" y="1430409"/>
            <a:ext cx="12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Availability</a:t>
            </a:r>
            <a:endParaRPr lang="fr-CA" dirty="0"/>
          </a:p>
        </p:txBody>
      </p:sp>
      <p:sp>
        <p:nvSpPr>
          <p:cNvPr id="20" name="ZoneTexte 19"/>
          <p:cNvSpPr txBox="1"/>
          <p:nvPr/>
        </p:nvSpPr>
        <p:spPr>
          <a:xfrm>
            <a:off x="6816080" y="4064843"/>
            <a:ext cx="1440160" cy="66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Consumed</a:t>
            </a:r>
          </a:p>
          <a:p>
            <a:r>
              <a:rPr lang="en-CA" dirty="0"/>
              <a:t>Rejected</a:t>
            </a:r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6672064" y="4460152"/>
            <a:ext cx="216024" cy="192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6672064" y="4172120"/>
            <a:ext cx="216024" cy="19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/>
          <p:cNvSpPr/>
          <p:nvPr/>
        </p:nvSpPr>
        <p:spPr>
          <a:xfrm>
            <a:off x="6600056" y="4121612"/>
            <a:ext cx="1656184" cy="603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5" t="12600" r="15448" b="40829"/>
          <a:stretch/>
        </p:blipFill>
        <p:spPr bwMode="auto">
          <a:xfrm>
            <a:off x="1572038" y="2348880"/>
            <a:ext cx="3875891" cy="324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536582" y="2639502"/>
            <a:ext cx="98606" cy="25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3647728" y="2571925"/>
            <a:ext cx="0" cy="2763600"/>
          </a:xfrm>
          <a:prstGeom prst="line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645886" y="2512164"/>
            <a:ext cx="943200" cy="6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550440" y="2564904"/>
            <a:ext cx="10972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0">
            <a:extLst>
              <a:ext uri="{FF2B5EF4-FFF2-40B4-BE49-F238E27FC236}">
                <a16:creationId xmlns:a16="http://schemas.microsoft.com/office/drawing/2014/main" id="{E4F820D2-E00C-4F46-849F-43EC258C2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0F268F-1B69-4EC2-913F-E2FCE35420F7}"/>
              </a:ext>
            </a:extLst>
          </p:cNvPr>
          <p:cNvSpPr txBox="1"/>
          <p:nvPr/>
        </p:nvSpPr>
        <p:spPr>
          <a:xfrm>
            <a:off x="2529321" y="1826672"/>
            <a:ext cx="115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</a:p>
          <a:p>
            <a:pPr algn="ctr"/>
            <a:r>
              <a:rPr lang="fr-CA" dirty="0" err="1"/>
              <a:t>consumed</a:t>
            </a:r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C312E9-3659-4493-9E0A-A672D4238E31}"/>
              </a:ext>
            </a:extLst>
          </p:cNvPr>
          <p:cNvSpPr txBox="1"/>
          <p:nvPr/>
        </p:nvSpPr>
        <p:spPr>
          <a:xfrm>
            <a:off x="2819179" y="60932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Notice: </a:t>
            </a:r>
            <a:r>
              <a:rPr lang="fr-CA" i="1" dirty="0" err="1"/>
              <a:t>Inversed</a:t>
            </a:r>
            <a:r>
              <a:rPr lang="fr-CA" i="1" dirty="0"/>
              <a:t> </a:t>
            </a:r>
            <a:r>
              <a:rPr lang="fr-CA" i="1" dirty="0" err="1"/>
              <a:t>scale</a:t>
            </a:r>
            <a:endParaRPr lang="fr-CA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C4658A9-E3B4-4343-BD0A-307C89708E11}"/>
              </a:ext>
            </a:extLst>
          </p:cNvPr>
          <p:cNvCxnSpPr>
            <a:cxnSpLocks/>
          </p:cNvCxnSpPr>
          <p:nvPr/>
        </p:nvCxnSpPr>
        <p:spPr>
          <a:xfrm>
            <a:off x="5014966" y="5805264"/>
            <a:ext cx="0" cy="63574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CFFA52D-0A71-4257-9F9F-12307CB70A22}"/>
              </a:ext>
            </a:extLst>
          </p:cNvPr>
          <p:cNvCxnSpPr>
            <a:cxnSpLocks/>
          </p:cNvCxnSpPr>
          <p:nvPr/>
        </p:nvCxnSpPr>
        <p:spPr>
          <a:xfrm>
            <a:off x="2783632" y="5805264"/>
            <a:ext cx="0" cy="63574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6EB601A-5CD8-4E12-AAA6-CE2E6CE22E84}"/>
              </a:ext>
            </a:extLst>
          </p:cNvPr>
          <p:cNvCxnSpPr>
            <a:cxnSpLocks/>
          </p:cNvCxnSpPr>
          <p:nvPr/>
        </p:nvCxnSpPr>
        <p:spPr>
          <a:xfrm flipH="1">
            <a:off x="2766000" y="6444382"/>
            <a:ext cx="22788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0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54629" y="1802674"/>
            <a:ext cx="5530396" cy="376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/>
              <a:t>Omniscience</a:t>
            </a:r>
          </a:p>
          <a:p>
            <a:pPr lvl="1"/>
            <a:r>
              <a:rPr lang="fr-FR" dirty="0"/>
              <a:t>Successive </a:t>
            </a:r>
            <a:r>
              <a:rPr lang="fr-FR" dirty="0" err="1"/>
              <a:t>encounters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are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(e.g., not </a:t>
            </a:r>
            <a:r>
              <a:rPr lang="fr-FR" dirty="0" err="1"/>
              <a:t>distributed</a:t>
            </a:r>
            <a:r>
              <a:rPr lang="fr-FR" dirty="0"/>
              <a:t> in patches)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predation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1505" y="1772816"/>
            <a:ext cx="5481513" cy="3773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3">
            <a:extLst>
              <a:ext uri="{FF2B5EF4-FFF2-40B4-BE49-F238E27FC236}">
                <a16:creationId xmlns:a16="http://schemas.microsoft.com/office/drawing/2014/main" id="{8DEFA59A-2987-4D0F-9456-309AF9D7F269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/>
        </p:blipFill>
        <p:spPr bwMode="auto">
          <a:xfrm>
            <a:off x="5939818" y="1782976"/>
            <a:ext cx="4260638" cy="4742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7253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09D902F-3D60-4D4A-8666-5AD5BA80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26" y="4237976"/>
            <a:ext cx="3329194" cy="22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C3F234CB-4726-490E-8053-1DF69FFE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26" y="1782976"/>
            <a:ext cx="3329194" cy="21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501F66D8-9BC1-4629-ADD8-413599DD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64038" cy="1354162"/>
          </a:xfrm>
          <a:solidFill>
            <a:srgbClr val="C0504D"/>
          </a:solidFill>
        </p:spPr>
        <p:txBody>
          <a:bodyPr anchor="ctr">
            <a:noAutofit/>
          </a:bodyPr>
          <a:lstStyle/>
          <a:p>
            <a:pPr defTabSz="642915" eaLnBrk="1" hangingPunct="1">
              <a:defRPr/>
            </a:pPr>
            <a:r>
              <a:rPr lang="en-US" altLang="fr-FR" sz="3200" kern="1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C7993C1D-2A9F-4041-88A8-3042677454A1}"/>
              </a:ext>
            </a:extLst>
          </p:cNvPr>
          <p:cNvSpPr/>
          <p:nvPr/>
        </p:nvSpPr>
        <p:spPr bwMode="auto">
          <a:xfrm>
            <a:off x="4655840" y="5857196"/>
            <a:ext cx="598202" cy="37840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4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A3C010C2-26F4-4182-B04A-4046A8218E7D}"/>
              </a:ext>
            </a:extLst>
          </p:cNvPr>
          <p:cNvSpPr/>
          <p:nvPr/>
        </p:nvSpPr>
        <p:spPr bwMode="auto">
          <a:xfrm rot="21286719">
            <a:off x="5456978" y="5466230"/>
            <a:ext cx="1100879" cy="794646"/>
          </a:xfrm>
          <a:custGeom>
            <a:avLst/>
            <a:gdLst>
              <a:gd name="connsiteX0" fmla="*/ 0 w 1643605"/>
              <a:gd name="connsiteY0" fmla="*/ 370390 h 496010"/>
              <a:gd name="connsiteX1" fmla="*/ 1041721 w 1643605"/>
              <a:gd name="connsiteY1" fmla="*/ 474562 h 496010"/>
              <a:gd name="connsiteX2" fmla="*/ 1643605 w 1643605"/>
              <a:gd name="connsiteY2" fmla="*/ 0 h 496010"/>
              <a:gd name="connsiteX3" fmla="*/ 1643605 w 1643605"/>
              <a:gd name="connsiteY3" fmla="*/ 0 h 4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3605" h="496010">
                <a:moveTo>
                  <a:pt x="0" y="370390"/>
                </a:moveTo>
                <a:cubicBezTo>
                  <a:pt x="383893" y="453342"/>
                  <a:pt x="767787" y="536294"/>
                  <a:pt x="1041721" y="474562"/>
                </a:cubicBezTo>
                <a:cubicBezTo>
                  <a:pt x="1315655" y="412830"/>
                  <a:pt x="1643605" y="0"/>
                  <a:pt x="1643605" y="0"/>
                </a:cubicBezTo>
                <a:lnTo>
                  <a:pt x="1643605" y="0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7253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8DD0E77-84B1-47D5-8750-68C43532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38800" r="37400" b="23400"/>
          <a:stretch/>
        </p:blipFill>
        <p:spPr>
          <a:xfrm>
            <a:off x="2711624" y="3450030"/>
            <a:ext cx="2808312" cy="194421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A8B5447E-F8EA-480B-8855-0AB904A950AC}"/>
              </a:ext>
            </a:extLst>
          </p:cNvPr>
          <p:cNvGrpSpPr/>
          <p:nvPr/>
        </p:nvGrpSpPr>
        <p:grpSpPr>
          <a:xfrm>
            <a:off x="6032484" y="3501270"/>
            <a:ext cx="2778919" cy="1944217"/>
            <a:chOff x="4395375" y="1930469"/>
            <a:chExt cx="2778919" cy="194421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D1695BE-8F40-46B5-B1AB-15D886E7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4451B9-4CB6-4AD7-930B-E82D7340D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3503713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5512173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3368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000000"/>
                </a:solidFill>
                <a:latin typeface="Gill Sans"/>
              </a:rPr>
              <a:t>When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to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leave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6518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rgbClr val="000000"/>
                </a:solidFill>
                <a:latin typeface="Gill Sans"/>
              </a:rPr>
              <a:t>What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to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eat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in the patch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7E0258-36C2-4269-9AAD-B0D47DC9B710}"/>
              </a:ext>
            </a:extLst>
          </p:cNvPr>
          <p:cNvSpPr txBox="1"/>
          <p:nvPr/>
        </p:nvSpPr>
        <p:spPr>
          <a:xfrm>
            <a:off x="1524001" y="5805264"/>
            <a:ext cx="496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>
                <a:solidFill>
                  <a:srgbClr val="000000"/>
                </a:solidFill>
                <a:latin typeface="Gill Sans"/>
              </a:rPr>
              <a:t>Should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000" dirty="0" err="1">
                <a:solidFill>
                  <a:srgbClr val="000000"/>
                </a:solidFill>
                <a:latin typeface="Gill Sans"/>
              </a:rPr>
              <a:t>leave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000" dirty="0" err="1">
                <a:solidFill>
                  <a:srgbClr val="000000"/>
                </a:solidFill>
                <a:latin typeface="Gill Sans"/>
              </a:rPr>
              <a:t>when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: </a:t>
            </a:r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* = – </a:t>
            </a:r>
            <a:r>
              <a:rPr lang="fr-CA" sz="2000" i="1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000" i="1" dirty="0">
                <a:solidFill>
                  <a:srgbClr val="000000"/>
                </a:solidFill>
                <a:latin typeface="Gill Sans"/>
              </a:rPr>
              <a:t>g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(t*) 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BCF8EC1-EA58-422E-BF84-5A869B190006}"/>
              </a:ext>
            </a:extLst>
          </p:cNvPr>
          <p:cNvSpPr txBox="1"/>
          <p:nvPr/>
        </p:nvSpPr>
        <p:spPr>
          <a:xfrm>
            <a:off x="4655840" y="6206615"/>
            <a:ext cx="901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(t*)</a:t>
            </a:r>
            <a:endParaRPr lang="fr-CA" sz="2000" dirty="0">
              <a:solidFill>
                <a:srgbClr val="FFFFFF"/>
              </a:solidFill>
              <a:latin typeface="Gill Sans"/>
            </a:endParaRPr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CAFE932-B775-4A58-949A-650BFA2D692A}"/>
              </a:ext>
            </a:extLst>
          </p:cNvPr>
          <p:cNvCxnSpPr>
            <a:cxnSpLocks/>
          </p:cNvCxnSpPr>
          <p:nvPr/>
        </p:nvCxnSpPr>
        <p:spPr bwMode="auto">
          <a:xfrm>
            <a:off x="4693105" y="6273953"/>
            <a:ext cx="575937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000AF-4E20-4421-B715-D309890C7BD8}"/>
              </a:ext>
            </a:extLst>
          </p:cNvPr>
          <p:cNvSpPr txBox="1"/>
          <p:nvPr/>
        </p:nvSpPr>
        <p:spPr>
          <a:xfrm>
            <a:off x="5915976" y="5622002"/>
            <a:ext cx="356440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g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(</a:t>
            </a:r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*) </a:t>
            </a:r>
            <a:r>
              <a:rPr lang="fr-CA" sz="2000" dirty="0" err="1">
                <a:solidFill>
                  <a:srgbClr val="000000"/>
                </a:solidFill>
                <a:latin typeface="Gill Sans"/>
              </a:rPr>
              <a:t>depends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on </a:t>
            </a:r>
            <a:r>
              <a:rPr lang="fr-CA" sz="2000" dirty="0" err="1">
                <a:solidFill>
                  <a:srgbClr val="000000"/>
                </a:solidFill>
                <a:latin typeface="Gill Sans"/>
              </a:rPr>
              <a:t>food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000" dirty="0" err="1">
                <a:solidFill>
                  <a:srgbClr val="000000"/>
                </a:solidFill>
                <a:latin typeface="Gill Sans"/>
              </a:rPr>
              <a:t>choice</a:t>
            </a:r>
            <a:endParaRPr lang="fr-CA" sz="2000" dirty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1991545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4471566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6684382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2788395" y="1619688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20FFCEE-1FE7-4AAA-9824-12399508816D}"/>
              </a:ext>
            </a:extLst>
          </p:cNvPr>
          <p:cNvSpPr txBox="1"/>
          <p:nvPr/>
        </p:nvSpPr>
        <p:spPr>
          <a:xfrm>
            <a:off x="3013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Gill Sans"/>
              </a:rPr>
              <a:t>Marginal value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theorem</a:t>
            </a:r>
            <a:endParaRPr lang="fr-CA" sz="16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3071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3543682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CECB033A-2A02-47BB-A42B-C4C2E548A307}"/>
              </a:ext>
            </a:extLst>
          </p:cNvPr>
          <p:cNvCxnSpPr>
            <a:cxnSpLocks/>
          </p:cNvCxnSpPr>
          <p:nvPr/>
        </p:nvCxnSpPr>
        <p:spPr bwMode="auto">
          <a:xfrm>
            <a:off x="4152766" y="4239054"/>
            <a:ext cx="21056" cy="606791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E208452-C3D6-431A-A20C-B4C4CFE9DFE9}"/>
              </a:ext>
            </a:extLst>
          </p:cNvPr>
          <p:cNvSpPr txBox="1"/>
          <p:nvPr/>
        </p:nvSpPr>
        <p:spPr>
          <a:xfrm>
            <a:off x="4001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* </a:t>
            </a:r>
            <a:endParaRPr lang="fr-CA" dirty="0">
              <a:solidFill>
                <a:srgbClr val="FFFFFF"/>
              </a:solidFill>
              <a:latin typeface="Gill Sans"/>
            </a:endParaRPr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AC7E8985-595A-4C23-AB8A-01DB45539BB0}"/>
              </a:ext>
            </a:extLst>
          </p:cNvPr>
          <p:cNvSpPr txBox="1"/>
          <p:nvPr/>
        </p:nvSpPr>
        <p:spPr>
          <a:xfrm>
            <a:off x="6488117" y="6095037"/>
            <a:ext cx="27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CA" dirty="0" err="1">
                <a:solidFill>
                  <a:srgbClr val="000000"/>
                </a:solidFill>
                <a:latin typeface="Gill Sans"/>
              </a:rPr>
              <a:t>Find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i="1" dirty="0">
                <a:solidFill>
                  <a:srgbClr val="000000"/>
                </a:solidFill>
                <a:latin typeface="Gill Sans"/>
              </a:rPr>
              <a:t>g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(</a:t>
            </a:r>
            <a:r>
              <a:rPr lang="fr-CA" i="1" dirty="0">
                <a:solidFill>
                  <a:srgbClr val="000000"/>
                </a:solidFill>
                <a:latin typeface="Gill Sans"/>
              </a:rPr>
              <a:t>t*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)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given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i="1" dirty="0">
                <a:solidFill>
                  <a:srgbClr val="000000"/>
                </a:solidFill>
                <a:latin typeface="Gill Sans"/>
              </a:rPr>
              <a:t>E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*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7802A1D7-CF8D-4E0D-845B-CF49D192F1AA}"/>
              </a:ext>
            </a:extLst>
          </p:cNvPr>
          <p:cNvSpPr txBox="1"/>
          <p:nvPr/>
        </p:nvSpPr>
        <p:spPr>
          <a:xfrm>
            <a:off x="6558808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Contingency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model</a:t>
            </a:r>
            <a:endParaRPr lang="fr-CA" sz="1600" dirty="0">
              <a:solidFill>
                <a:srgbClr val="FFFFFF"/>
              </a:solidFill>
              <a:latin typeface="Gill Sans"/>
            </a:endParaRPr>
          </a:p>
        </p:txBody>
      </p:sp>
      <p:sp>
        <p:nvSpPr>
          <p:cNvPr id="152" name="Titre 1">
            <a:extLst>
              <a:ext uri="{FF2B5EF4-FFF2-40B4-BE49-F238E27FC236}">
                <a16:creationId xmlns:a16="http://schemas.microsoft.com/office/drawing/2014/main" id="{976A94A6-56AF-4E63-BC25-057E493C9BDF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859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/>
      <p:bldP spid="81" grpId="0"/>
      <p:bldP spid="10" grpId="0" animBg="1"/>
      <p:bldP spid="1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afor97\Pictures\2011-01-20 Falkland01\Falkland01 4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4" b="38238"/>
          <a:stretch/>
        </p:blipFill>
        <p:spPr bwMode="auto">
          <a:xfrm>
            <a:off x="983432" y="-218302"/>
            <a:ext cx="9684568" cy="74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404370" y="3655579"/>
            <a:ext cx="6048672" cy="107576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CA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the option maximizing a currency, given the constraints</a:t>
            </a:r>
            <a:endParaRPr lang="en-CA" sz="2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5F09758-5D67-405B-B487-C77B66C1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816" y="-99392"/>
            <a:ext cx="6264696" cy="1224136"/>
          </a:xfrm>
        </p:spPr>
        <p:txBody>
          <a:bodyPr>
            <a:noAutofit/>
          </a:bodyPr>
          <a:lstStyle/>
          <a:p>
            <a:r>
              <a:rPr lang="en-C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elements optimality models</a:t>
            </a:r>
            <a:endParaRPr lang="fr-C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780C36F-A822-4A6D-9BFE-D4AFF2AD3CD5}"/>
              </a:ext>
            </a:extLst>
          </p:cNvPr>
          <p:cNvSpPr txBox="1">
            <a:spLocks/>
          </p:cNvSpPr>
          <p:nvPr/>
        </p:nvSpPr>
        <p:spPr>
          <a:xfrm>
            <a:off x="4784774" y="5157192"/>
            <a:ext cx="5832647" cy="16561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b="1" dirty="0">
                <a:solidFill>
                  <a:srgbClr val="FFFF00"/>
                </a:solidFill>
              </a:rPr>
              <a:t>Marginal value </a:t>
            </a:r>
            <a:r>
              <a:rPr lang="fr-CA" sz="2400" b="1" dirty="0" err="1">
                <a:solidFill>
                  <a:srgbClr val="FFFF00"/>
                </a:solidFill>
              </a:rPr>
              <a:t>theorem</a:t>
            </a:r>
            <a:r>
              <a:rPr lang="fr-CA" sz="2400" b="1" dirty="0">
                <a:solidFill>
                  <a:srgbClr val="FFFF00"/>
                </a:solidFill>
              </a:rPr>
              <a:t>: </a:t>
            </a:r>
            <a:r>
              <a:rPr lang="fr-CA" sz="2400" b="1" dirty="0">
                <a:solidFill>
                  <a:schemeClr val="bg1"/>
                </a:solidFill>
              </a:rPr>
              <a:t>how long to forage in patch </a:t>
            </a:r>
            <a:r>
              <a:rPr lang="fr-CA" sz="1900" b="1" dirty="0">
                <a:solidFill>
                  <a:schemeClr val="bg1"/>
                </a:solidFill>
              </a:rPr>
              <a:t>(</a:t>
            </a:r>
            <a:r>
              <a:rPr lang="fr-CA" sz="1900" b="1" dirty="0" err="1">
                <a:solidFill>
                  <a:schemeClr val="bg1"/>
                </a:solidFill>
              </a:rPr>
              <a:t>Charnov</a:t>
            </a:r>
            <a:r>
              <a:rPr lang="fr-CA" sz="1900" b="1" dirty="0">
                <a:solidFill>
                  <a:schemeClr val="bg1"/>
                </a:solidFill>
              </a:rPr>
              <a:t> 1976)</a:t>
            </a:r>
          </a:p>
          <a:p>
            <a:r>
              <a:rPr lang="fr-CA" sz="2400" b="1" dirty="0" err="1">
                <a:solidFill>
                  <a:srgbClr val="FFFF00"/>
                </a:solidFill>
              </a:rPr>
              <a:t>Contingency</a:t>
            </a:r>
            <a:r>
              <a:rPr lang="fr-CA" sz="2400" b="1" dirty="0">
                <a:solidFill>
                  <a:srgbClr val="FFFF00"/>
                </a:solidFill>
              </a:rPr>
              <a:t> model </a:t>
            </a:r>
            <a:r>
              <a:rPr lang="fr-CA" sz="2400" b="1" dirty="0">
                <a:solidFill>
                  <a:schemeClr val="bg1"/>
                </a:solidFill>
              </a:rPr>
              <a:t>of optimal </a:t>
            </a:r>
            <a:r>
              <a:rPr lang="fr-CA" sz="2400" b="1" dirty="0" err="1">
                <a:solidFill>
                  <a:schemeClr val="bg1"/>
                </a:solidFill>
              </a:rPr>
              <a:t>diet</a:t>
            </a:r>
            <a:r>
              <a:rPr lang="fr-CA" sz="2400" b="1" dirty="0">
                <a:solidFill>
                  <a:schemeClr val="bg1"/>
                </a:solidFill>
              </a:rPr>
              <a:t>: </a:t>
            </a:r>
            <a:r>
              <a:rPr lang="fr-CA" sz="2400" b="1" dirty="0" err="1">
                <a:solidFill>
                  <a:schemeClr val="bg1"/>
                </a:solidFill>
              </a:rPr>
              <a:t>what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should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be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consumed</a:t>
            </a:r>
            <a:r>
              <a:rPr lang="fr-CA" sz="1900" b="1" dirty="0">
                <a:solidFill>
                  <a:schemeClr val="bg1"/>
                </a:solidFill>
              </a:rPr>
              <a:t> (</a:t>
            </a:r>
            <a:r>
              <a:rPr lang="en-US" sz="1900" b="1" dirty="0">
                <a:solidFill>
                  <a:schemeClr val="bg1"/>
                </a:solidFill>
              </a:rPr>
              <a:t>MacArthur &amp; </a:t>
            </a:r>
            <a:r>
              <a:rPr lang="en-US" sz="1900" b="1" dirty="0" err="1">
                <a:solidFill>
                  <a:schemeClr val="bg1"/>
                </a:solidFill>
              </a:rPr>
              <a:t>Pianka</a:t>
            </a:r>
            <a:r>
              <a:rPr lang="en-US" sz="1900" b="1" dirty="0">
                <a:solidFill>
                  <a:schemeClr val="bg1"/>
                </a:solidFill>
              </a:rPr>
              <a:t> 1966</a:t>
            </a:r>
            <a:r>
              <a:rPr lang="fr-CA" sz="1900" b="1" dirty="0">
                <a:solidFill>
                  <a:schemeClr val="bg1"/>
                </a:solidFill>
              </a:rPr>
              <a:t>)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62C2DB-7715-4900-9FB5-0D93DC5E8B27}"/>
              </a:ext>
            </a:extLst>
          </p:cNvPr>
          <p:cNvSpPr txBox="1"/>
          <p:nvPr/>
        </p:nvSpPr>
        <p:spPr>
          <a:xfrm>
            <a:off x="4781551" y="4633972"/>
            <a:ext cx="7751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FFFF00"/>
                </a:solidFill>
              </a:rPr>
              <a:t>Among the most influential models: </a:t>
            </a:r>
          </a:p>
        </p:txBody>
      </p:sp>
    </p:spTree>
    <p:extLst>
      <p:ext uri="{BB962C8B-B14F-4D97-AF65-F5344CB8AC3E}">
        <p14:creationId xmlns:p14="http://schemas.microsoft.com/office/powerpoint/2010/main" val="4181469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/>
              <p:nvPr/>
            </p:nvSpPr>
            <p:spPr>
              <a:xfrm>
                <a:off x="5575250" y="5764546"/>
                <a:ext cx="2238954" cy="54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g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(</a:t>
                </a: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t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fr-CA" sz="2800" dirty="0">
                  <a:solidFill>
                    <a:srgbClr val="000000"/>
                  </a:solidFill>
                  <a:latin typeface="Gill Sans"/>
                </a:endParaRPr>
              </a:p>
            </p:txBody>
          </p:sp>
        </mc:Choice>
        <mc:Fallback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50" y="5764546"/>
                <a:ext cx="2238954" cy="544775"/>
              </a:xfrm>
              <a:prstGeom prst="rect">
                <a:avLst/>
              </a:prstGeom>
              <a:blipFill>
                <a:blip r:embed="rId3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3503713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5512173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1991545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4471566" y="2262485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6684382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2788395" y="1619688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3071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sz="2000" i="1" dirty="0">
                <a:solidFill>
                  <a:srgbClr val="000000"/>
                </a:solidFill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3543682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pic>
        <p:nvPicPr>
          <p:cNvPr id="162" name="Image 161">
            <a:extLst>
              <a:ext uri="{FF2B5EF4-FFF2-40B4-BE49-F238E27FC236}">
                <a16:creationId xmlns:a16="http://schemas.microsoft.com/office/drawing/2014/main" id="{ABB7FF5E-44F9-47E5-B850-1B3C9F70D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88" t="38800" r="37400" b="23400"/>
          <a:stretch/>
        </p:blipFill>
        <p:spPr>
          <a:xfrm>
            <a:off x="2711624" y="3450030"/>
            <a:ext cx="2808312" cy="1944216"/>
          </a:xfrm>
          <a:prstGeom prst="rect">
            <a:avLst/>
          </a:prstGeom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4F60A770-F439-4CFB-A784-A03DAA6271C5}"/>
              </a:ext>
            </a:extLst>
          </p:cNvPr>
          <p:cNvGrpSpPr/>
          <p:nvPr/>
        </p:nvGrpSpPr>
        <p:grpSpPr>
          <a:xfrm>
            <a:off x="6032484" y="3501270"/>
            <a:ext cx="2778919" cy="1944217"/>
            <a:chOff x="4395375" y="1930469"/>
            <a:chExt cx="2778919" cy="1944217"/>
          </a:xfrm>
        </p:grpSpPr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E086E3E5-47A7-4A25-B946-92BD03F5C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9A9F9367-775B-4FF1-8F6A-2BDD74ED2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71" name="ZoneTexte 170">
            <a:extLst>
              <a:ext uri="{FF2B5EF4-FFF2-40B4-BE49-F238E27FC236}">
                <a16:creationId xmlns:a16="http://schemas.microsoft.com/office/drawing/2014/main" id="{9BC60180-067C-4265-8605-D1065442E376}"/>
              </a:ext>
            </a:extLst>
          </p:cNvPr>
          <p:cNvSpPr txBox="1"/>
          <p:nvPr/>
        </p:nvSpPr>
        <p:spPr>
          <a:xfrm>
            <a:off x="3013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Gill Sans"/>
              </a:rPr>
              <a:t>Marginal value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theorem</a:t>
            </a:r>
            <a:endParaRPr lang="fr-CA" sz="1600" dirty="0">
              <a:solidFill>
                <a:srgbClr val="000000"/>
              </a:solidFill>
              <a:latin typeface="Gill Sans"/>
            </a:endParaRPr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559B6FE5-69B4-42C3-80C6-8C1BA98CFAB0}"/>
              </a:ext>
            </a:extLst>
          </p:cNvPr>
          <p:cNvCxnSpPr>
            <a:cxnSpLocks/>
          </p:cNvCxnSpPr>
          <p:nvPr/>
        </p:nvCxnSpPr>
        <p:spPr bwMode="auto">
          <a:xfrm>
            <a:off x="4152766" y="4239054"/>
            <a:ext cx="21056" cy="60679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8E78A491-6115-4909-ACBF-8254BA85BB85}"/>
              </a:ext>
            </a:extLst>
          </p:cNvPr>
          <p:cNvSpPr txBox="1"/>
          <p:nvPr/>
        </p:nvSpPr>
        <p:spPr>
          <a:xfrm>
            <a:off x="4001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* </a:t>
            </a:r>
            <a:endParaRPr lang="fr-CA" dirty="0">
              <a:solidFill>
                <a:srgbClr val="FFFFFF"/>
              </a:solidFill>
              <a:latin typeface="Gill Sans"/>
            </a:endParaRP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3F25103-F918-427D-841A-F303E832B7D6}"/>
              </a:ext>
            </a:extLst>
          </p:cNvPr>
          <p:cNvSpPr txBox="1"/>
          <p:nvPr/>
        </p:nvSpPr>
        <p:spPr>
          <a:xfrm>
            <a:off x="6558808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Contingency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model</a:t>
            </a:r>
            <a:endParaRPr lang="fr-CA" sz="1600" dirty="0">
              <a:solidFill>
                <a:srgbClr val="FFFFFF"/>
              </a:solidFill>
              <a:latin typeface="Gill Sans"/>
            </a:endParaRPr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B13F2F03-8DB1-4BEB-8410-DADA13F39564}"/>
              </a:ext>
            </a:extLst>
          </p:cNvPr>
          <p:cNvGrpSpPr/>
          <p:nvPr/>
        </p:nvGrpSpPr>
        <p:grpSpPr>
          <a:xfrm>
            <a:off x="4118338" y="3263534"/>
            <a:ext cx="4257518" cy="2357124"/>
            <a:chOff x="4423624" y="1638691"/>
            <a:chExt cx="4740414" cy="28946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79DF4FF-C4EA-44BF-BBB8-53B3C8F9D3AC}"/>
                </a:ext>
              </a:extLst>
            </p:cNvPr>
            <p:cNvSpPr/>
            <p:nvPr/>
          </p:nvSpPr>
          <p:spPr bwMode="auto">
            <a:xfrm>
              <a:off x="4423624" y="1638691"/>
              <a:ext cx="4740414" cy="2894626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4856AF6C-9F82-413F-AAC6-4B94B5220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992" t="20210" r="23780" b="35248"/>
            <a:stretch/>
          </p:blipFill>
          <p:spPr>
            <a:xfrm>
              <a:off x="4689819" y="1703957"/>
              <a:ext cx="4225309" cy="16197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22AA9615-90C3-4EEA-B27C-35431A1C6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450" t="39819" r="33970" b="55022"/>
            <a:stretch/>
          </p:blipFill>
          <p:spPr>
            <a:xfrm>
              <a:off x="4427984" y="3701242"/>
              <a:ext cx="4722947" cy="396345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</a:effectLst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D688F26E-EACA-4102-A77D-DD6AD49AD385}"/>
                </a:ext>
              </a:extLst>
            </p:cNvPr>
            <p:cNvSpPr txBox="1"/>
            <p:nvPr/>
          </p:nvSpPr>
          <p:spPr>
            <a:xfrm>
              <a:off x="6515708" y="2924944"/>
              <a:ext cx="1264963" cy="1020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800" dirty="0">
                  <a:solidFill>
                    <a:srgbClr val="000000"/>
                  </a:solidFill>
                  <a:latin typeface="Gill Sans"/>
                </a:rPr>
                <a:t>…</a:t>
              </a:r>
            </a:p>
          </p:txBody>
        </p:sp>
      </p:grpSp>
      <p:sp>
        <p:nvSpPr>
          <p:cNvPr id="152" name="Titre 1">
            <a:extLst>
              <a:ext uri="{FF2B5EF4-FFF2-40B4-BE49-F238E27FC236}">
                <a16:creationId xmlns:a16="http://schemas.microsoft.com/office/drawing/2014/main" id="{708BBB17-4977-4FD8-88ED-BFC9356C9EE3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5F5FBD-0B06-42AB-B00F-1511A2F41878}"/>
              </a:ext>
            </a:extLst>
          </p:cNvPr>
          <p:cNvSpPr/>
          <p:nvPr/>
        </p:nvSpPr>
        <p:spPr bwMode="auto">
          <a:xfrm>
            <a:off x="3071664" y="5020066"/>
            <a:ext cx="6389484" cy="521328"/>
          </a:xfrm>
          <a:prstGeom prst="round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864BE62-6594-4DFE-9BAA-050FE5996582}"/>
              </a:ext>
            </a:extLst>
          </p:cNvPr>
          <p:cNvSpPr/>
          <p:nvPr/>
        </p:nvSpPr>
        <p:spPr bwMode="auto">
          <a:xfrm>
            <a:off x="7968208" y="5653957"/>
            <a:ext cx="2160240" cy="943395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7253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3503713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5512173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3368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dirty="0" err="1">
                <a:solidFill>
                  <a:srgbClr val="000000"/>
                </a:solidFill>
                <a:latin typeface="Gill Sans"/>
              </a:rPr>
              <a:t>When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to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leave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6518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dirty="0" err="1">
                <a:solidFill>
                  <a:srgbClr val="000000"/>
                </a:solidFill>
                <a:latin typeface="Gill Sans"/>
              </a:rPr>
              <a:t>What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to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eat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in the patch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1991545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4471566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6684382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2788395" y="1619688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3071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sz="2000" i="1" dirty="0">
                <a:solidFill>
                  <a:srgbClr val="000000"/>
                </a:solidFill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3543682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4B233E5-B586-46EC-ACB3-120C6D35C3A9}"/>
              </a:ext>
            </a:extLst>
          </p:cNvPr>
          <p:cNvSpPr txBox="1"/>
          <p:nvPr/>
        </p:nvSpPr>
        <p:spPr>
          <a:xfrm>
            <a:off x="3935760" y="6351712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CA" sz="2400" i="1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</a:t>
            </a:r>
            <a:endParaRPr lang="fr-CA" sz="2400" dirty="0">
              <a:solidFill>
                <a:srgbClr val="FFFFFF"/>
              </a:solidFill>
              <a:latin typeface="Gill Sans"/>
            </a:endParaRPr>
          </a:p>
        </p:txBody>
      </p:sp>
      <p:cxnSp>
        <p:nvCxnSpPr>
          <p:cNvPr id="157" name="Connecteur droit 156">
            <a:extLst>
              <a:ext uri="{FF2B5EF4-FFF2-40B4-BE49-F238E27FC236}">
                <a16:creationId xmlns:a16="http://schemas.microsoft.com/office/drawing/2014/main" id="{38AD11DD-DF2A-4E0A-910D-9DF794DE2C7A}"/>
              </a:ext>
            </a:extLst>
          </p:cNvPr>
          <p:cNvCxnSpPr>
            <a:cxnSpLocks/>
          </p:cNvCxnSpPr>
          <p:nvPr/>
        </p:nvCxnSpPr>
        <p:spPr bwMode="auto">
          <a:xfrm>
            <a:off x="3995168" y="6397892"/>
            <a:ext cx="617489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1A3C5D42-61E4-4E55-9009-ADE65015A9E9}"/>
              </a:ext>
            </a:extLst>
          </p:cNvPr>
          <p:cNvSpPr/>
          <p:nvPr/>
        </p:nvSpPr>
        <p:spPr bwMode="auto">
          <a:xfrm rot="20223608">
            <a:off x="3940281" y="5482882"/>
            <a:ext cx="2283481" cy="1818087"/>
          </a:xfrm>
          <a:prstGeom prst="arc">
            <a:avLst>
              <a:gd name="adj1" fmla="val 14683832"/>
              <a:gd name="adj2" fmla="val 20991648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8D0FD0D3-2D76-4073-8D15-94E9F78AD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38800" r="37400" b="23400"/>
          <a:stretch/>
        </p:blipFill>
        <p:spPr>
          <a:xfrm>
            <a:off x="2711624" y="3450030"/>
            <a:ext cx="2808312" cy="1944216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2FA8871A-79C0-4C69-BBC1-80E8859BD317}"/>
              </a:ext>
            </a:extLst>
          </p:cNvPr>
          <p:cNvGrpSpPr/>
          <p:nvPr/>
        </p:nvGrpSpPr>
        <p:grpSpPr>
          <a:xfrm>
            <a:off x="6032484" y="3501270"/>
            <a:ext cx="2778919" cy="1944217"/>
            <a:chOff x="4395375" y="1930469"/>
            <a:chExt cx="2778919" cy="1944217"/>
          </a:xfrm>
        </p:grpSpPr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4DA9D25A-F803-438C-9562-9B1D2E58C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440B9B1C-A4B0-488F-BA68-EA0B738C1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7C2FFC-2DBB-474F-957F-84FBA7B5F436}"/>
              </a:ext>
            </a:extLst>
          </p:cNvPr>
          <p:cNvSpPr txBox="1"/>
          <p:nvPr/>
        </p:nvSpPr>
        <p:spPr>
          <a:xfrm>
            <a:off x="3013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Gill Sans"/>
              </a:rPr>
              <a:t>Marginal value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theorem</a:t>
            </a:r>
            <a:endParaRPr lang="fr-CA" sz="1600" dirty="0">
              <a:solidFill>
                <a:srgbClr val="000000"/>
              </a:solidFill>
              <a:latin typeface="Gill Sans"/>
            </a:endParaRPr>
          </a:p>
        </p:txBody>
      </p: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4B7E3D26-A47E-4333-8452-DB16A79BCBF5}"/>
              </a:ext>
            </a:extLst>
          </p:cNvPr>
          <p:cNvCxnSpPr>
            <a:cxnSpLocks/>
          </p:cNvCxnSpPr>
          <p:nvPr/>
        </p:nvCxnSpPr>
        <p:spPr bwMode="auto">
          <a:xfrm>
            <a:off x="4152766" y="4239054"/>
            <a:ext cx="21056" cy="60679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1" name="ZoneTexte 170">
            <a:extLst>
              <a:ext uri="{FF2B5EF4-FFF2-40B4-BE49-F238E27FC236}">
                <a16:creationId xmlns:a16="http://schemas.microsoft.com/office/drawing/2014/main" id="{CB07DC32-C502-496C-80D7-91C575D4C265}"/>
              </a:ext>
            </a:extLst>
          </p:cNvPr>
          <p:cNvSpPr txBox="1"/>
          <p:nvPr/>
        </p:nvSpPr>
        <p:spPr>
          <a:xfrm>
            <a:off x="4001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* </a:t>
            </a:r>
            <a:endParaRPr lang="fr-CA" dirty="0">
              <a:solidFill>
                <a:srgbClr val="FFFFFF"/>
              </a:solidFill>
              <a:latin typeface="Gill Sans"/>
            </a:endParaRPr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AAD1269-BD4B-4F19-88B1-DFCC48D48A55}"/>
              </a:ext>
            </a:extLst>
          </p:cNvPr>
          <p:cNvSpPr txBox="1"/>
          <p:nvPr/>
        </p:nvSpPr>
        <p:spPr>
          <a:xfrm>
            <a:off x="6558808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Contingency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model</a:t>
            </a:r>
            <a:endParaRPr lang="fr-CA" sz="1600" dirty="0">
              <a:solidFill>
                <a:srgbClr val="FFFFFF"/>
              </a:solidFill>
              <a:latin typeface="Gill San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/>
              <p:nvPr/>
            </p:nvSpPr>
            <p:spPr>
              <a:xfrm>
                <a:off x="7968209" y="5743957"/>
                <a:ext cx="2219435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R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(</a:t>
                </a: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t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  </a:t>
                </a:r>
              </a:p>
            </p:txBody>
          </p:sp>
        </mc:Choice>
        <mc:Fallback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9" y="5743957"/>
                <a:ext cx="2219435" cy="479106"/>
              </a:xfrm>
              <a:prstGeom prst="rect">
                <a:avLst/>
              </a:prstGeom>
              <a:blipFill>
                <a:blip r:embed="rId7"/>
                <a:stretch>
                  <a:fillRect l="-4121" t="-121519" r="-3846" b="-18734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ZoneTexte 175">
            <a:extLst>
              <a:ext uri="{FF2B5EF4-FFF2-40B4-BE49-F238E27FC236}">
                <a16:creationId xmlns:a16="http://schemas.microsoft.com/office/drawing/2014/main" id="{0657903C-8F8B-46CC-89F1-C3BD48B1AF0D}"/>
              </a:ext>
            </a:extLst>
          </p:cNvPr>
          <p:cNvSpPr txBox="1"/>
          <p:nvPr/>
        </p:nvSpPr>
        <p:spPr>
          <a:xfrm>
            <a:off x="9035516" y="6135688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CA" sz="2400" i="1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</a:t>
            </a:r>
            <a:endParaRPr lang="fr-CA" sz="2400" dirty="0">
              <a:solidFill>
                <a:srgbClr val="FFFFFF"/>
              </a:solidFill>
              <a:latin typeface="Gill Sans"/>
            </a:endParaRPr>
          </a:p>
        </p:txBody>
      </p: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22765F6-B963-422C-8CC4-7F14991F2066}"/>
              </a:ext>
            </a:extLst>
          </p:cNvPr>
          <p:cNvCxnSpPr>
            <a:cxnSpLocks/>
          </p:cNvCxnSpPr>
          <p:nvPr/>
        </p:nvCxnSpPr>
        <p:spPr bwMode="auto">
          <a:xfrm>
            <a:off x="8963508" y="6223063"/>
            <a:ext cx="936104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/>
              <p:nvPr/>
            </p:nvSpPr>
            <p:spPr>
              <a:xfrm>
                <a:off x="5575250" y="5764546"/>
                <a:ext cx="2238954" cy="54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g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(</a:t>
                </a: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t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fr-CA" sz="2800" dirty="0">
                  <a:solidFill>
                    <a:srgbClr val="000000"/>
                  </a:solidFill>
                  <a:latin typeface="Gill Sans"/>
                </a:endParaRPr>
              </a:p>
            </p:txBody>
          </p:sp>
        </mc:Choice>
        <mc:Fallback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50" y="5764546"/>
                <a:ext cx="2238954" cy="543547"/>
              </a:xfrm>
              <a:prstGeom prst="rect">
                <a:avLst/>
              </a:prstGeom>
              <a:blipFill>
                <a:blip r:embed="rId8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ZoneTexte 152">
            <a:extLst>
              <a:ext uri="{FF2B5EF4-FFF2-40B4-BE49-F238E27FC236}">
                <a16:creationId xmlns:a16="http://schemas.microsoft.com/office/drawing/2014/main" id="{0E50B24D-E717-4315-A01C-50721BEB2080}"/>
              </a:ext>
            </a:extLst>
          </p:cNvPr>
          <p:cNvSpPr txBox="1"/>
          <p:nvPr/>
        </p:nvSpPr>
        <p:spPr>
          <a:xfrm>
            <a:off x="3911351" y="5876995"/>
            <a:ext cx="145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g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(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*) </a:t>
            </a:r>
            <a:endParaRPr lang="fr-CA" sz="2400" dirty="0">
              <a:solidFill>
                <a:srgbClr val="FFFFFF"/>
              </a:solidFill>
              <a:latin typeface="Gill Sans"/>
            </a:endParaRP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3A06A306-533C-46BE-9BDF-69CCAD7019FB}"/>
              </a:ext>
            </a:extLst>
          </p:cNvPr>
          <p:cNvSpPr txBox="1"/>
          <p:nvPr/>
        </p:nvSpPr>
        <p:spPr>
          <a:xfrm>
            <a:off x="2855642" y="5949281"/>
            <a:ext cx="194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sz="2400" i="1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(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*) =</a:t>
            </a:r>
          </a:p>
        </p:txBody>
      </p:sp>
      <p:sp>
        <p:nvSpPr>
          <p:cNvPr id="154" name="Titre 1">
            <a:extLst>
              <a:ext uri="{FF2B5EF4-FFF2-40B4-BE49-F238E27FC236}">
                <a16:creationId xmlns:a16="http://schemas.microsoft.com/office/drawing/2014/main" id="{51D3680D-503D-4BBB-B332-8E1BC5FB8F62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446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9497" y="1793558"/>
            <a:ext cx="5409505" cy="3773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prstClr val="white"/>
              </a:solidFill>
              <a:latin typeface="Calibri"/>
            </a:endParaRPr>
          </a:p>
          <a:p>
            <a:pPr algn="ctr"/>
            <a:r>
              <a:rPr lang="fr-CA" sz="3600" dirty="0" err="1">
                <a:solidFill>
                  <a:prstClr val="white"/>
                </a:solidFill>
                <a:latin typeface="Calibri"/>
              </a:rPr>
              <a:t>Maximization</a:t>
            </a:r>
            <a:r>
              <a:rPr lang="fr-CA" sz="3600" dirty="0">
                <a:solidFill>
                  <a:prstClr val="white"/>
                </a:solidFill>
                <a:latin typeface="Calibri"/>
              </a:rPr>
              <a:t> of </a:t>
            </a:r>
            <a:r>
              <a:rPr lang="fr-CA" sz="3600" dirty="0" err="1">
                <a:solidFill>
                  <a:prstClr val="white"/>
                </a:solidFill>
                <a:latin typeface="Calibri"/>
              </a:rPr>
              <a:t>energy</a:t>
            </a:r>
            <a:r>
              <a:rPr lang="fr-CA" sz="3600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CA" sz="3600" dirty="0" err="1">
                <a:solidFill>
                  <a:prstClr val="white"/>
                </a:solidFill>
                <a:latin typeface="Calibri"/>
              </a:rPr>
              <a:t>intake</a:t>
            </a:r>
            <a:r>
              <a:rPr lang="fr-CA" sz="3600" dirty="0">
                <a:solidFill>
                  <a:prstClr val="white"/>
                </a:solidFill>
                <a:latin typeface="Calibri"/>
              </a:rPr>
              <a:t> rate: </a:t>
            </a:r>
          </a:p>
          <a:p>
            <a:pPr algn="ctr"/>
            <a:r>
              <a:rPr lang="fr-CA" sz="3600" dirty="0">
                <a:solidFill>
                  <a:prstClr val="white"/>
                </a:solidFill>
                <a:latin typeface="Calibri"/>
              </a:rPr>
              <a:t>the </a:t>
            </a:r>
            <a:r>
              <a:rPr lang="fr-CA" sz="3600" dirty="0" err="1">
                <a:solidFill>
                  <a:prstClr val="white"/>
                </a:solidFill>
                <a:latin typeface="Calibri"/>
              </a:rPr>
              <a:t>contingenty</a:t>
            </a:r>
            <a:r>
              <a:rPr lang="fr-CA" sz="3600" dirty="0">
                <a:solidFill>
                  <a:prstClr val="white"/>
                </a:solidFill>
                <a:latin typeface="Calibri"/>
              </a:rPr>
              <a:t> model</a:t>
            </a:r>
            <a:endParaRPr lang="fr-CA" sz="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ED67BE-2516-4E6A-B298-A8738A10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20076"/>
          <a:stretch/>
        </p:blipFill>
        <p:spPr>
          <a:xfrm>
            <a:off x="7095207" y="1556453"/>
            <a:ext cx="3179712" cy="49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3503713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5512173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1991545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4471566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6459432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2788395" y="1455479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 kern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3071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3543682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7048401" y="1268558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6912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alibri"/>
              </a:rPr>
              <a:t>Refuge</a:t>
            </a:r>
          </a:p>
        </p:txBody>
      </p:sp>
      <p:sp>
        <p:nvSpPr>
          <p:cNvPr id="230" name="Text Box 11">
            <a:extLst>
              <a:ext uri="{FF2B5EF4-FFF2-40B4-BE49-F238E27FC236}">
                <a16:creationId xmlns:a16="http://schemas.microsoft.com/office/drawing/2014/main" id="{584CFF01-D701-4536-BB4F-88530A6AD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1555" y="3573017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1" name="Text Box 12">
            <a:extLst>
              <a:ext uri="{FF2B5EF4-FFF2-40B4-BE49-F238E27FC236}">
                <a16:creationId xmlns:a16="http://schemas.microsoft.com/office/drawing/2014/main" id="{9222C670-DF53-4BD5-B527-F59968B7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582" y="4128149"/>
            <a:ext cx="1735527" cy="47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h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7" name="Line 13">
            <a:extLst>
              <a:ext uri="{FF2B5EF4-FFF2-40B4-BE49-F238E27FC236}">
                <a16:creationId xmlns:a16="http://schemas.microsoft.com/office/drawing/2014/main" id="{5BE7DEDA-F739-48D3-BF51-19C8E95E9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0213" y="4149057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9D24365-630C-4904-977B-E3D4185A6D8B}"/>
              </a:ext>
            </a:extLst>
          </p:cNvPr>
          <p:cNvSpPr/>
          <p:nvPr/>
        </p:nvSpPr>
        <p:spPr>
          <a:xfrm>
            <a:off x="2711624" y="4195248"/>
            <a:ext cx="1348096" cy="46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93A8D4CB-1193-4847-9DEB-ACF2A3714C9E}"/>
              </a:ext>
            </a:extLst>
          </p:cNvPr>
          <p:cNvSpPr txBox="1"/>
          <p:nvPr/>
        </p:nvSpPr>
        <p:spPr>
          <a:xfrm>
            <a:off x="4486170" y="4261391"/>
            <a:ext cx="60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f</a:t>
            </a:r>
            <a:endParaRPr lang="fr-CA" sz="2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49" name="Connecteur droit avec flèche 248">
            <a:extLst>
              <a:ext uri="{FF2B5EF4-FFF2-40B4-BE49-F238E27FC236}">
                <a16:creationId xmlns:a16="http://schemas.microsoft.com/office/drawing/2014/main" id="{C0C0D15D-F97C-4DB3-9429-3F613C8CFC71}"/>
              </a:ext>
            </a:extLst>
          </p:cNvPr>
          <p:cNvCxnSpPr>
            <a:cxnSpLocks/>
          </p:cNvCxnSpPr>
          <p:nvPr/>
        </p:nvCxnSpPr>
        <p:spPr>
          <a:xfrm>
            <a:off x="4151784" y="4358981"/>
            <a:ext cx="286748" cy="9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Line 13">
            <a:extLst>
              <a:ext uri="{FF2B5EF4-FFF2-40B4-BE49-F238E27FC236}">
                <a16:creationId xmlns:a16="http://schemas.microsoft.com/office/drawing/2014/main" id="{CA47D818-3E66-42BE-B826-2DFD9011D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5876" y="4149600"/>
            <a:ext cx="137048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2" name="Text Box 11">
            <a:extLst>
              <a:ext uri="{FF2B5EF4-FFF2-40B4-BE49-F238E27FC236}">
                <a16:creationId xmlns:a16="http://schemas.microsoft.com/office/drawing/2014/main" id="{BDADA7E8-32E7-48CC-8336-5D023D45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568" y="3655710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3" name="Text Box 12">
            <a:extLst>
              <a:ext uri="{FF2B5EF4-FFF2-40B4-BE49-F238E27FC236}">
                <a16:creationId xmlns:a16="http://schemas.microsoft.com/office/drawing/2014/main" id="{2FBED076-0A51-43E1-A753-BAF5A07E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1" y="4137331"/>
            <a:ext cx="20814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T</a:t>
            </a:r>
            <a:r>
              <a:rPr lang="fr-CA" sz="2400" i="1" baseline="-25000" dirty="0" err="1">
                <a:solidFill>
                  <a:srgbClr val="000000"/>
                </a:solidFill>
                <a:latin typeface="Gill Sans"/>
                <a:sym typeface="Symbol"/>
              </a:rPr>
              <a:t>s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8" name="Text Box 15">
            <a:extLst>
              <a:ext uri="{FF2B5EF4-FFF2-40B4-BE49-F238E27FC236}">
                <a16:creationId xmlns:a16="http://schemas.microsoft.com/office/drawing/2014/main" id="{019B80C8-E103-4507-AA7C-3EB1449E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106" y="3710132"/>
            <a:ext cx="1213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9" name="Line 13">
            <a:extLst>
              <a:ext uri="{FF2B5EF4-FFF2-40B4-BE49-F238E27FC236}">
                <a16:creationId xmlns:a16="http://schemas.microsoft.com/office/drawing/2014/main" id="{32E97959-FACA-4A55-8A73-86A5A70FC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7711" y="4155293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22" name="Line 13">
            <a:extLst>
              <a:ext uri="{FF2B5EF4-FFF2-40B4-BE49-F238E27FC236}">
                <a16:creationId xmlns:a16="http://schemas.microsoft.com/office/drawing/2014/main" id="{0244643A-2500-4903-B3DA-3ED1DF4054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3374" y="4155836"/>
            <a:ext cx="16692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EE6173D-E4BA-48CC-BE21-FDD1E3E704EA}"/>
              </a:ext>
            </a:extLst>
          </p:cNvPr>
          <p:cNvGrpSpPr/>
          <p:nvPr/>
        </p:nvGrpSpPr>
        <p:grpSpPr>
          <a:xfrm>
            <a:off x="8403603" y="3655710"/>
            <a:ext cx="2297461" cy="954747"/>
            <a:chOff x="6879602" y="3655709"/>
            <a:chExt cx="2297461" cy="954747"/>
          </a:xfrm>
        </p:grpSpPr>
        <p:sp>
          <p:nvSpPr>
            <p:cNvPr id="223" name="Text Box 11">
              <a:extLst>
                <a:ext uri="{FF2B5EF4-FFF2-40B4-BE49-F238E27FC236}">
                  <a16:creationId xmlns:a16="http://schemas.microsoft.com/office/drawing/2014/main" id="{D94D14D5-AFB9-434E-BFF8-7F25A8808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4" name="Text Box 12">
              <a:extLst>
                <a:ext uri="{FF2B5EF4-FFF2-40B4-BE49-F238E27FC236}">
                  <a16:creationId xmlns:a16="http://schemas.microsoft.com/office/drawing/2014/main" id="{1D42EB2E-8EC2-454F-A414-E3434527F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5" name="Line 13">
              <a:extLst>
                <a:ext uri="{FF2B5EF4-FFF2-40B4-BE49-F238E27FC236}">
                  <a16:creationId xmlns:a16="http://schemas.microsoft.com/office/drawing/2014/main" id="{A6A5E3BD-2729-411B-8335-8D60F69E1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6" name="Line 13">
              <a:extLst>
                <a:ext uri="{FF2B5EF4-FFF2-40B4-BE49-F238E27FC236}">
                  <a16:creationId xmlns:a16="http://schemas.microsoft.com/office/drawing/2014/main" id="{E4EA08F9-0253-4B80-BC64-C286F4D09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</p:grpSp>
      <p:sp>
        <p:nvSpPr>
          <p:cNvPr id="227" name="ZoneTexte 226">
            <a:extLst>
              <a:ext uri="{FF2B5EF4-FFF2-40B4-BE49-F238E27FC236}">
                <a16:creationId xmlns:a16="http://schemas.microsoft.com/office/drawing/2014/main" id="{D58E489B-E607-4D09-BF0B-FF354BCB391D}"/>
              </a:ext>
            </a:extLst>
          </p:cNvPr>
          <p:cNvSpPr txBox="1"/>
          <p:nvPr/>
        </p:nvSpPr>
        <p:spPr>
          <a:xfrm>
            <a:off x="8040216" y="3802920"/>
            <a:ext cx="584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endParaRPr lang="fr-CA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5A8EC0F8-1E94-496A-9A47-C47899A80E41}"/>
              </a:ext>
            </a:extLst>
          </p:cNvPr>
          <p:cNvSpPr txBox="1"/>
          <p:nvPr/>
        </p:nvSpPr>
        <p:spPr>
          <a:xfrm>
            <a:off x="1636542" y="5080595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</a:t>
            </a:r>
            <a:r>
              <a:rPr lang="fr-CA" sz="200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patch </a:t>
            </a:r>
            <a:r>
              <a:rPr lang="fr-CA" sz="1600" dirty="0" err="1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encounter</a:t>
            </a:r>
            <a:r>
              <a:rPr lang="fr-CA" sz="160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12AD78B-1A6E-4146-A993-0B0213F6005D}"/>
              </a:ext>
            </a:extLst>
          </p:cNvPr>
          <p:cNvSpPr/>
          <p:nvPr/>
        </p:nvSpPr>
        <p:spPr>
          <a:xfrm>
            <a:off x="1636543" y="5877273"/>
            <a:ext cx="390007" cy="3797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D3A3912-FA83-4885-AA57-A04D28914CA9}"/>
              </a:ext>
            </a:extLst>
          </p:cNvPr>
          <p:cNvSpPr/>
          <p:nvPr/>
        </p:nvSpPr>
        <p:spPr>
          <a:xfrm>
            <a:off x="3114655" y="3570235"/>
            <a:ext cx="429026" cy="4813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0.47278 0.00162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4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237" grpId="0" animBg="1"/>
      <p:bldP spid="243" grpId="0" animBg="1"/>
      <p:bldP spid="243" grpId="1" animBg="1"/>
      <p:bldP spid="245" grpId="0"/>
      <p:bldP spid="245" grpId="1"/>
      <p:bldP spid="252" grpId="0" animBg="1"/>
      <p:bldP spid="212" grpId="0"/>
      <p:bldP spid="212" grpId="1"/>
      <p:bldP spid="213" grpId="0"/>
      <p:bldP spid="213" grpId="1"/>
      <p:bldP spid="218" grpId="0"/>
      <p:bldP spid="218" grpId="1"/>
      <p:bldP spid="219" grpId="0" animBg="1"/>
      <p:bldP spid="219" grpId="1" animBg="1"/>
      <p:bldP spid="222" grpId="0" animBg="1"/>
      <p:bldP spid="222" grpId="1" animBg="1"/>
      <p:bldP spid="227" grpId="0"/>
      <p:bldP spid="227" grpId="1"/>
      <p:bldP spid="214" grpId="0" animBg="1"/>
      <p:bldP spid="214" grpId="1" animBg="1"/>
      <p:bldP spid="215" grpId="0" animBg="1"/>
      <p:bldP spid="2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3503713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5512173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1991545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4471566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6459432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2788395" y="1455479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 kern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3071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3543682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7048401" y="1268558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6912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alibri"/>
              </a:rPr>
              <a:t>Refuge</a:t>
            </a: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14CDC6-A667-4937-A10D-9AF66A515B62}"/>
              </a:ext>
            </a:extLst>
          </p:cNvPr>
          <p:cNvGrpSpPr/>
          <p:nvPr/>
        </p:nvGrpSpPr>
        <p:grpSpPr>
          <a:xfrm>
            <a:off x="3791745" y="4959387"/>
            <a:ext cx="2915621" cy="741512"/>
            <a:chOff x="7634045" y="3805919"/>
            <a:chExt cx="3009346" cy="741512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D29C0E-ED34-4B88-8287-71F3049377CE}"/>
                </a:ext>
              </a:extLst>
            </p:cNvPr>
            <p:cNvSpPr/>
            <p:nvPr/>
          </p:nvSpPr>
          <p:spPr>
            <a:xfrm>
              <a:off x="7693750" y="3805919"/>
              <a:ext cx="2535081" cy="74151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/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A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𝑟𝑒𝑎𝑙𝑖𝑧𝑒𝑑</m:t>
                          </m:r>
                        </m:sub>
                        <m:sup>
                          <m:r>
                            <a:rPr lang="fr-CA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CA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2400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CA" sz="2800" i="1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R(t*)</a:t>
                  </a:r>
                  <a:r>
                    <a:rPr lang="fr-CA" sz="2800" i="1" dirty="0">
                      <a:solidFill>
                        <a:prstClr val="black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</a:t>
                  </a:r>
                  <a:endParaRPr lang="fr-CA" sz="2800" dirty="0">
                    <a:solidFill>
                      <a:prstClr val="black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blipFill>
                  <a:blip r:embed="rId4"/>
                  <a:stretch>
                    <a:fillRect t="-12644" b="-32184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6" name="ZoneTexte 215">
            <a:extLst>
              <a:ext uri="{FF2B5EF4-FFF2-40B4-BE49-F238E27FC236}">
                <a16:creationId xmlns:a16="http://schemas.microsoft.com/office/drawing/2014/main" id="{61DA9823-1ED8-400F-8F01-61019C594EF4}"/>
              </a:ext>
            </a:extLst>
          </p:cNvPr>
          <p:cNvSpPr txBox="1"/>
          <p:nvPr/>
        </p:nvSpPr>
        <p:spPr>
          <a:xfrm>
            <a:off x="5375920" y="5013176"/>
            <a:ext cx="4600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prstClr val="black"/>
                </a:solidFill>
                <a:latin typeface="Calibri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 </a:t>
            </a:r>
            <a:r>
              <a:rPr lang="fr-CA" dirty="0">
                <a:solidFill>
                  <a:prstClr val="black"/>
                </a:solidFill>
                <a:latin typeface="Calibri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lang="en-US" b="1" dirty="0">
                <a:solidFill>
                  <a:srgbClr val="9BBB59">
                    <a:lumMod val="50000"/>
                  </a:srgbClr>
                </a:solidFill>
                <a:latin typeface="Calibri"/>
              </a:rPr>
              <a:t>Probability of surviving to realize the gain</a:t>
            </a:r>
            <a:endParaRPr lang="fr-CA" b="1" dirty="0">
              <a:solidFill>
                <a:srgbClr val="9BBB59">
                  <a:lumMod val="50000"/>
                </a:srgbClr>
              </a:solidFill>
              <a:latin typeface="Calibri"/>
            </a:endParaRPr>
          </a:p>
        </p:txBody>
      </p: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BBC59988-80C9-4564-B647-CCA8F1ACA56D}"/>
              </a:ext>
            </a:extLst>
          </p:cNvPr>
          <p:cNvGrpSpPr/>
          <p:nvPr/>
        </p:nvGrpSpPr>
        <p:grpSpPr>
          <a:xfrm>
            <a:off x="2610534" y="3668574"/>
            <a:ext cx="2297461" cy="954747"/>
            <a:chOff x="6879602" y="3655709"/>
            <a:chExt cx="2297461" cy="954747"/>
          </a:xfrm>
        </p:grpSpPr>
        <p:sp>
          <p:nvSpPr>
            <p:cNvPr id="220" name="Text Box 11">
              <a:extLst>
                <a:ext uri="{FF2B5EF4-FFF2-40B4-BE49-F238E27FC236}">
                  <a16:creationId xmlns:a16="http://schemas.microsoft.com/office/drawing/2014/main" id="{5A01FEF2-AC25-4D55-86F6-2D181F92A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1" name="Text Box 12">
              <a:extLst>
                <a:ext uri="{FF2B5EF4-FFF2-40B4-BE49-F238E27FC236}">
                  <a16:creationId xmlns:a16="http://schemas.microsoft.com/office/drawing/2014/main" id="{54260B30-06DA-4D41-B8C7-F8E2D94A1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E37F4A0E-C7C9-451B-A67F-7F8AD0FC2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9" name="Line 13">
              <a:extLst>
                <a:ext uri="{FF2B5EF4-FFF2-40B4-BE49-F238E27FC236}">
                  <a16:creationId xmlns:a16="http://schemas.microsoft.com/office/drawing/2014/main" id="{CAA07CFB-FA7A-44FA-AF85-A67B36214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</p:grpSp>
      <p:sp>
        <p:nvSpPr>
          <p:cNvPr id="232" name="ZoneTexte 231">
            <a:extLst>
              <a:ext uri="{FF2B5EF4-FFF2-40B4-BE49-F238E27FC236}">
                <a16:creationId xmlns:a16="http://schemas.microsoft.com/office/drawing/2014/main" id="{1F91E89A-D405-4122-B140-4718B7DD141C}"/>
              </a:ext>
            </a:extLst>
          </p:cNvPr>
          <p:cNvSpPr txBox="1"/>
          <p:nvPr/>
        </p:nvSpPr>
        <p:spPr>
          <a:xfrm>
            <a:off x="5894966" y="3724055"/>
            <a:ext cx="3009346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</a:t>
            </a:r>
            <a:r>
              <a:rPr lang="en-CA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r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CA" sz="2400" i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D5A8FA8C-2077-4CAC-8E4D-DFD5BC9F09C7}"/>
              </a:ext>
            </a:extLst>
          </p:cNvPr>
          <p:cNvSpPr txBox="1"/>
          <p:nvPr/>
        </p:nvSpPr>
        <p:spPr>
          <a:xfrm>
            <a:off x="6818741" y="4263480"/>
            <a:ext cx="154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fr-CA" sz="2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5847262-9104-4DC7-9CF2-44B5DA8AB772}"/>
              </a:ext>
            </a:extLst>
          </p:cNvPr>
          <p:cNvCxnSpPr>
            <a:cxnSpLocks/>
          </p:cNvCxnSpPr>
          <p:nvPr/>
        </p:nvCxnSpPr>
        <p:spPr>
          <a:xfrm>
            <a:off x="6463870" y="4221451"/>
            <a:ext cx="200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ZoneTexte 238">
            <a:extLst>
              <a:ext uri="{FF2B5EF4-FFF2-40B4-BE49-F238E27FC236}">
                <a16:creationId xmlns:a16="http://schemas.microsoft.com/office/drawing/2014/main" id="{6F1D8778-8188-45E5-A0D5-42D758D651C3}"/>
              </a:ext>
            </a:extLst>
          </p:cNvPr>
          <p:cNvSpPr txBox="1"/>
          <p:nvPr/>
        </p:nvSpPr>
        <p:spPr>
          <a:xfrm>
            <a:off x="5375920" y="5251266"/>
            <a:ext cx="504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Pr. surviving when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searching food</a:t>
            </a:r>
          </a:p>
          <a:p>
            <a:r>
              <a:rPr lang="fr-CA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	         … when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feeding in a patch</a:t>
            </a:r>
          </a:p>
          <a:p>
            <a:r>
              <a:rPr lang="fr-CA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i="1" baseline="-25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	         … when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staying in a refuge</a:t>
            </a:r>
            <a:endParaRPr lang="fr-CA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980C0A5E-ACD6-4D25-AC0D-CC4DA8CBEA95}"/>
              </a:ext>
            </a:extLst>
          </p:cNvPr>
          <p:cNvSpPr txBox="1"/>
          <p:nvPr/>
        </p:nvSpPr>
        <p:spPr>
          <a:xfrm>
            <a:off x="1636542" y="5080595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</a:t>
            </a:r>
            <a:r>
              <a:rPr lang="fr-CA" sz="200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patch </a:t>
            </a:r>
            <a:r>
              <a:rPr lang="fr-CA" sz="1600" dirty="0" err="1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encounter</a:t>
            </a:r>
            <a:r>
              <a:rPr lang="fr-CA" sz="1600" dirty="0">
                <a:solidFill>
                  <a:prstClr val="black"/>
                </a:solidFill>
                <a:latin typeface="Calibri"/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C50C6-A7C5-4FBB-861F-D5844CB267E8}"/>
              </a:ext>
            </a:extLst>
          </p:cNvPr>
          <p:cNvSpPr txBox="1"/>
          <p:nvPr/>
        </p:nvSpPr>
        <p:spPr>
          <a:xfrm>
            <a:off x="1991544" y="5157193"/>
            <a:ext cx="94703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900" dirty="0" err="1">
                <a:solidFill>
                  <a:prstClr val="black"/>
                </a:solidFill>
                <a:latin typeface="Calibri"/>
              </a:rPr>
              <a:t>We</a:t>
            </a:r>
            <a:r>
              <a:rPr lang="fr-CA" sz="1900" dirty="0">
                <a:solidFill>
                  <a:prstClr val="black"/>
                </a:solidFill>
                <a:latin typeface="Calibri"/>
              </a:rPr>
              <a:t> can </a:t>
            </a:r>
            <a:r>
              <a:rPr lang="fr-CA" sz="1900" dirty="0" err="1">
                <a:solidFill>
                  <a:prstClr val="black"/>
                </a:solidFill>
                <a:latin typeface="Calibri"/>
              </a:rPr>
              <a:t>then</a:t>
            </a:r>
            <a:r>
              <a:rPr lang="fr-CA" sz="1900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CA" sz="1900" dirty="0" err="1">
                <a:solidFill>
                  <a:prstClr val="black"/>
                </a:solidFill>
                <a:latin typeface="Calibri"/>
              </a:rPr>
              <a:t>find</a:t>
            </a:r>
            <a:r>
              <a:rPr lang="fr-CA" sz="1900" dirty="0">
                <a:solidFill>
                  <a:prstClr val="black"/>
                </a:solidFill>
                <a:latin typeface="Calibri"/>
              </a:rPr>
              <a:t>:                                             , i.e., </a:t>
            </a:r>
            <a:r>
              <a:rPr lang="fr-CA" sz="1900" i="1" dirty="0">
                <a:solidFill>
                  <a:prstClr val="black"/>
                </a:solidFill>
                <a:latin typeface="Calibri"/>
              </a:rPr>
              <a:t>E*</a:t>
            </a:r>
            <a:r>
              <a:rPr lang="fr-CA" sz="1900" i="1" baseline="-25000" dirty="0" err="1">
                <a:solidFill>
                  <a:prstClr val="black"/>
                </a:solidFill>
                <a:latin typeface="Calibri"/>
              </a:rPr>
              <a:t>realized</a:t>
            </a:r>
            <a:r>
              <a:rPr lang="fr-CA" sz="1900" i="1" dirty="0">
                <a:solidFill>
                  <a:prstClr val="black"/>
                </a:solidFill>
                <a:latin typeface="Calibri"/>
              </a:rPr>
              <a:t> </a:t>
            </a:r>
            <a:r>
              <a:rPr lang="fr-CA" sz="1900" dirty="0" err="1">
                <a:solidFill>
                  <a:prstClr val="black"/>
                </a:solidFill>
                <a:latin typeface="Calibri"/>
              </a:rPr>
              <a:t>is</a:t>
            </a:r>
            <a:r>
              <a:rPr lang="fr-CA" sz="1900" dirty="0">
                <a:solidFill>
                  <a:prstClr val="black"/>
                </a:solidFill>
                <a:latin typeface="Calibri"/>
              </a:rPr>
              <a:t> the </a:t>
            </a:r>
            <a:r>
              <a:rPr lang="fr-CA" sz="1900" dirty="0" err="1">
                <a:solidFill>
                  <a:prstClr val="black"/>
                </a:solidFill>
                <a:latin typeface="Calibri"/>
              </a:rPr>
              <a:t>currency</a:t>
            </a:r>
            <a:r>
              <a:rPr lang="fr-CA" sz="1900" dirty="0">
                <a:solidFill>
                  <a:prstClr val="black"/>
                </a:solidFill>
                <a:latin typeface="Calibri"/>
              </a:rPr>
              <a:t> to </a:t>
            </a:r>
            <a:r>
              <a:rPr lang="fr-CA" sz="1900" dirty="0" err="1">
                <a:solidFill>
                  <a:prstClr val="black"/>
                </a:solidFill>
                <a:latin typeface="Calibri"/>
              </a:rPr>
              <a:t>maximize</a:t>
            </a:r>
            <a:r>
              <a:rPr lang="fr-CA" sz="1900" dirty="0">
                <a:solidFill>
                  <a:prstClr val="black"/>
                </a:solidFill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9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39" grpId="0"/>
      <p:bldP spid="239" grpId="1"/>
      <p:bldP spid="21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305670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02626" y="4056318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59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35961" y="4641711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i="1" dirty="0"/>
              <a:t>R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 = </a:t>
            </a:r>
            <a:endParaRPr lang="fr-CA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7995541" y="4388912"/>
            <a:ext cx="98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i="1" dirty="0"/>
              <a:t>g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</a:t>
            </a:r>
          </a:p>
          <a:p>
            <a:pPr algn="ctr"/>
            <a:r>
              <a:rPr lang="en-CA" sz="3600" i="1" dirty="0"/>
              <a:t>S + t</a:t>
            </a:r>
            <a:endParaRPr lang="fr-CA" sz="3600" i="1" baseline="-25000" dirty="0"/>
          </a:p>
        </p:txBody>
      </p:sp>
      <p:cxnSp>
        <p:nvCxnSpPr>
          <p:cNvPr id="23" name="Connecteur droit 22"/>
          <p:cNvCxnSpPr>
            <a:cxnSpLocks/>
          </p:cNvCxnSpPr>
          <p:nvPr/>
        </p:nvCxnSpPr>
        <p:spPr>
          <a:xfrm>
            <a:off x="7755936" y="4989075"/>
            <a:ext cx="147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A871A4-9C29-4ED8-8F99-7EB2DF5FC6E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8FEDC-599A-44BC-85FA-9634C45FB44B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722E7A-B2E4-4BA8-A325-7A95184CFE5E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787D35-EC8D-4D72-A63C-496D5F949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8541" r="35018" b="4490"/>
          <a:stretch/>
        </p:blipFill>
        <p:spPr>
          <a:xfrm>
            <a:off x="3409574" y="3364051"/>
            <a:ext cx="1552267" cy="1883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1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287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59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863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195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240017" y="4725144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residence</a:t>
            </a:r>
            <a:r>
              <a:rPr lang="fr-FR" dirty="0"/>
              <a:t> time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0762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6262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2ACDE5-3917-47B7-BCA4-59B2C66B3324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529DA2-5145-4DCD-9C44-DCC9F3305A8A}"/>
              </a:ext>
            </a:extLst>
          </p:cNvPr>
          <p:cNvSpPr txBox="1"/>
          <p:nvPr/>
        </p:nvSpPr>
        <p:spPr>
          <a:xfrm rot="16200000">
            <a:off x="1002626" y="4056318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81C5D6-0D42-415F-BB7D-4B2E2F482650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4079EC-F2DD-4248-B985-D51A36D2A734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5373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287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95344" y="2109272"/>
            <a:ext cx="712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average time to move between patches</a:t>
            </a:r>
            <a:endParaRPr lang="fr-CA" sz="2800" dirty="0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863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195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3700762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6262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735960" y="4639444"/>
            <a:ext cx="0" cy="94981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168008" y="4149080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3863752" y="3285000"/>
            <a:ext cx="3600400" cy="234664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4727848" y="3212976"/>
            <a:ext cx="2232248" cy="23762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BC151AE1-0F77-4904-A06C-8BD686FBF89A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B9D5C-EDC7-403D-9B62-27BCF04DF2CB}"/>
              </a:ext>
            </a:extLst>
          </p:cNvPr>
          <p:cNvSpPr txBox="1"/>
          <p:nvPr/>
        </p:nvSpPr>
        <p:spPr>
          <a:xfrm rot="16200000">
            <a:off x="1002626" y="4056318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D2656C1-2CFB-469D-8593-424041D27F4F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271A452-9890-4D04-9CE9-7F2A2E5B2DC5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29251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3 6.47549E-7 L 4.72222E-6 6.47549E-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287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999656" y="210996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performance of the consumer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863752" y="3212976"/>
            <a:ext cx="3384376" cy="24186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096000" y="4077072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3700762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5591944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6" name="Arc 15"/>
          <p:cNvSpPr/>
          <p:nvPr/>
        </p:nvSpPr>
        <p:spPr>
          <a:xfrm flipH="1">
            <a:off x="5231904" y="4437112"/>
            <a:ext cx="11233248" cy="2369878"/>
          </a:xfrm>
          <a:prstGeom prst="arc">
            <a:avLst>
              <a:gd name="adj1" fmla="val 16015243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3935760" y="4106690"/>
            <a:ext cx="4896544" cy="14825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6384032" y="4941168"/>
            <a:ext cx="0" cy="589756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016474" y="4106690"/>
            <a:ext cx="2048079" cy="834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Arc 27"/>
          <p:cNvSpPr/>
          <p:nvPr/>
        </p:nvSpPr>
        <p:spPr>
          <a:xfrm flipH="1">
            <a:off x="5231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3863752" y="3170586"/>
            <a:ext cx="3384376" cy="241865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096000" y="4034682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>
            <a:extLst>
              <a:ext uri="{FF2B5EF4-FFF2-40B4-BE49-F238E27FC236}">
                <a16:creationId xmlns:a16="http://schemas.microsoft.com/office/drawing/2014/main" id="{D8ABAFF5-5DC6-45D3-B11A-7613DBAE9B9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5186A3-EF31-4425-A4B6-CD12FCF8B31D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22CBBF2-28D9-40CD-96A8-A3E16F7B7500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14039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for97\Pictures\etournea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4360914"/>
            <a:ext cx="3168231" cy="23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dafor97\Pictures\jcs-sturnus-vulgaris-391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66" y="1988841"/>
            <a:ext cx="3134039" cy="20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663953" y="5445225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Variation in </a:t>
            </a:r>
            <a:r>
              <a:rPr lang="fr-FR" sz="2400" dirty="0" err="1"/>
              <a:t>mealworm</a:t>
            </a:r>
            <a:r>
              <a:rPr lang="fr-FR" sz="2400" dirty="0"/>
              <a:t> </a:t>
            </a:r>
            <a:r>
              <a:rPr lang="fr-FR" sz="2400" dirty="0" err="1"/>
              <a:t>load</a:t>
            </a:r>
            <a:r>
              <a:rPr lang="fr-FR" sz="2400" dirty="0"/>
              <a:t> size, </a:t>
            </a:r>
            <a:r>
              <a:rPr lang="fr-FR" sz="2400" dirty="0" err="1"/>
              <a:t>given</a:t>
            </a:r>
            <a:r>
              <a:rPr lang="fr-FR" sz="2400" dirty="0"/>
              <a:t> the distance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nest</a:t>
            </a:r>
            <a:endParaRPr lang="fr-FR" sz="2400" dirty="0"/>
          </a:p>
        </p:txBody>
      </p:sp>
      <p:pic>
        <p:nvPicPr>
          <p:cNvPr id="43013" name="Picture 5" descr="C:\Users\dafor97\Pictures\Starlings_feed_on_tipula_larva_by_Frode_Falkenber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78" y="2158396"/>
            <a:ext cx="4386538" cy="29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dafor97\Pictures\etourneau2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8326" r="28504" b="19130"/>
          <a:stretch/>
        </p:blipFill>
        <p:spPr bwMode="auto">
          <a:xfrm>
            <a:off x="2293555" y="2060848"/>
            <a:ext cx="273126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730587" y="2179873"/>
            <a:ext cx="493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Mealworms (larvae of </a:t>
            </a:r>
            <a:r>
              <a:rPr lang="en-US" b="1" i="1" dirty="0">
                <a:solidFill>
                  <a:srgbClr val="FFFF00"/>
                </a:solidFill>
              </a:rPr>
              <a:t>Tenebrio </a:t>
            </a:r>
            <a:r>
              <a:rPr lang="en-US" b="1" i="1" dirty="0" err="1">
                <a:solidFill>
                  <a:srgbClr val="FFFF00"/>
                </a:solidFill>
              </a:rPr>
              <a:t>molitor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fr-CA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Picture 4" descr="C:\Users\dafor97\Pictures\Sturnus_vulgaris_Rudi_Petitjean_Buret_15_12_2006RP06858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60" y="2089599"/>
            <a:ext cx="47529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72D31D6-436C-42CE-98CB-126C712A0EC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D30153-CCC6-4F76-AB3A-1393502DA47C}"/>
              </a:ext>
            </a:extLst>
          </p:cNvPr>
          <p:cNvSpPr txBox="1"/>
          <p:nvPr/>
        </p:nvSpPr>
        <p:spPr>
          <a:xfrm>
            <a:off x="5426728" y="6460688"/>
            <a:ext cx="526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Journal of Animal Ecology 53: 283-299)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674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456044" y="6372716"/>
            <a:ext cx="4176461" cy="3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J. Anim. Ecol. 53: 283-299)</a:t>
            </a:r>
            <a:endParaRPr lang="fr-CA" dirty="0"/>
          </a:p>
        </p:txBody>
      </p:sp>
      <p:sp>
        <p:nvSpPr>
          <p:cNvPr id="4" name="ZoneTexte 3"/>
          <p:cNvSpPr txBox="1"/>
          <p:nvPr/>
        </p:nvSpPr>
        <p:spPr>
          <a:xfrm>
            <a:off x="1703513" y="2060849"/>
            <a:ext cx="4464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Place feeding trays with mealworms at different distances from the nest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Induce a decrease in worm capture </a:t>
            </a:r>
            <a:r>
              <a:rPr lang="en-CA" sz="2400" u="sng" dirty="0"/>
              <a:t>rate</a:t>
            </a:r>
            <a:r>
              <a:rPr lang="en-CA" sz="2400" dirty="0"/>
              <a:t> with time spent in the patch; he manipulated the gain function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b="1" dirty="0">
                <a:solidFill>
                  <a:srgbClr val="0070C0"/>
                </a:solidFill>
              </a:rPr>
              <a:t>How should load size vary with the distance from the nest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CA" sz="2000" b="1" dirty="0">
                <a:solidFill>
                  <a:srgbClr val="0070C0"/>
                </a:solidFill>
              </a:rPr>
              <a:t>Model predicts larger loads with longer travel times</a:t>
            </a:r>
          </a:p>
        </p:txBody>
      </p:sp>
      <p:pic>
        <p:nvPicPr>
          <p:cNvPr id="44034" name="Picture 2" descr="C:\Users\dafor97\Pictures\51IpoLDpYhL__SS5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2" r="16528" b="4731"/>
          <a:stretch/>
        </p:blipFill>
        <p:spPr bwMode="auto">
          <a:xfrm>
            <a:off x="6917456" y="1772816"/>
            <a:ext cx="3138985" cy="4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7838" r="27932" b="15940"/>
          <a:stretch/>
        </p:blipFill>
        <p:spPr bwMode="auto">
          <a:xfrm>
            <a:off x="6107678" y="1710101"/>
            <a:ext cx="4308802" cy="472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7DD74F0-E31B-441E-B7FE-41156126258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7C65A-0255-4051-9970-CC5B01C47185}"/>
              </a:ext>
            </a:extLst>
          </p:cNvPr>
          <p:cNvSpPr/>
          <p:nvPr/>
        </p:nvSpPr>
        <p:spPr>
          <a:xfrm>
            <a:off x="8018896" y="4261450"/>
            <a:ext cx="1842841" cy="28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4FA11B-7424-46C1-868E-A87F0B069975}"/>
              </a:ext>
            </a:extLst>
          </p:cNvPr>
          <p:cNvSpPr/>
          <p:nvPr/>
        </p:nvSpPr>
        <p:spPr>
          <a:xfrm>
            <a:off x="6853704" y="1916834"/>
            <a:ext cx="3202736" cy="1922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EA10BE-8524-4FE8-9BB2-0943195B7D10}"/>
              </a:ext>
            </a:extLst>
          </p:cNvPr>
          <p:cNvSpPr/>
          <p:nvPr/>
        </p:nvSpPr>
        <p:spPr>
          <a:xfrm>
            <a:off x="6772425" y="3686601"/>
            <a:ext cx="410727" cy="7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E166AB1-FCD3-40AA-BBD3-786224F24297}"/>
              </a:ext>
            </a:extLst>
          </p:cNvPr>
          <p:cNvGrpSpPr/>
          <p:nvPr/>
        </p:nvGrpSpPr>
        <p:grpSpPr>
          <a:xfrm>
            <a:off x="6816081" y="2420888"/>
            <a:ext cx="2889199" cy="1728192"/>
            <a:chOff x="5292080" y="2420888"/>
            <a:chExt cx="2889199" cy="1728192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EC690D5-B5BF-42DD-866E-2A2868201F57}"/>
                </a:ext>
              </a:extLst>
            </p:cNvPr>
            <p:cNvCxnSpPr/>
            <p:nvPr/>
          </p:nvCxnSpPr>
          <p:spPr>
            <a:xfrm>
              <a:off x="5292080" y="4149080"/>
              <a:ext cx="144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2FA3DD8-416A-4B4F-A36F-3C1EB1A62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096" y="3573016"/>
              <a:ext cx="101375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D382839-0CBB-4B91-B34A-67FA233E1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426" y="3573016"/>
              <a:ext cx="4107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0872139-29A2-44CF-89AE-F9681422F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0152" y="2996952"/>
              <a:ext cx="72008" cy="5732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6FC45E30-9982-4083-B5C1-A2268A36D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2160" y="3006689"/>
              <a:ext cx="13681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50667B0A-71C2-473E-825E-E8BFAD501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0312" y="2420888"/>
              <a:ext cx="72008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44961DC7-BBC0-4FF0-92CF-3FB3E8D0D496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2420888"/>
              <a:ext cx="728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16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2" grpId="0" animBg="1"/>
      <p:bldP spid="42" grpId="1" animBg="1"/>
      <p:bldP spid="43" grpId="0" animBg="1"/>
      <p:bldP spid="43" grpId="1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re et sous-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sous-titr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et sous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2363</Words>
  <Application>Microsoft Office PowerPoint</Application>
  <PresentationFormat>Grand écran</PresentationFormat>
  <Paragraphs>463</Paragraphs>
  <Slides>34</Slides>
  <Notes>22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Calibri </vt:lpstr>
      <vt:lpstr>Calibri Light</vt:lpstr>
      <vt:lpstr>Cambria Math</vt:lpstr>
      <vt:lpstr>Courier New</vt:lpstr>
      <vt:lpstr>Gill Sans</vt:lpstr>
      <vt:lpstr>Wingdings</vt:lpstr>
      <vt:lpstr>Office Theme</vt:lpstr>
      <vt:lpstr>Titre et sous-titre</vt:lpstr>
      <vt:lpstr>Thème Office</vt:lpstr>
      <vt:lpstr>SPW 11.0 Graph</vt:lpstr>
      <vt:lpstr>Présentation PowerPoint</vt:lpstr>
      <vt:lpstr>Basic assumption of optimal foraging theory:</vt:lpstr>
      <vt:lpstr>Basic elements optimality 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Optimal diet choice: the contingency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if prey forage in a mosaic of food patches  in which &gt; 1 resource type is available?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the study of behavioural decisions and interactions predator – prey interactions</dc:title>
  <dc:creator>Montiglio, Pierre-Olivier</dc:creator>
  <cp:lastModifiedBy>Daniel Fortin</cp:lastModifiedBy>
  <cp:revision>3</cp:revision>
  <dcterms:created xsi:type="dcterms:W3CDTF">2023-04-03T22:39:03Z</dcterms:created>
  <dcterms:modified xsi:type="dcterms:W3CDTF">2023-05-21T14:17:44Z</dcterms:modified>
</cp:coreProperties>
</file>